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sldIdLst>
    <p:sldId id="585" r:id="rId2"/>
    <p:sldId id="571" r:id="rId3"/>
    <p:sldId id="572" r:id="rId4"/>
    <p:sldId id="573" r:id="rId5"/>
    <p:sldId id="574" r:id="rId6"/>
    <p:sldId id="575" r:id="rId7"/>
    <p:sldId id="582" r:id="rId8"/>
    <p:sldId id="581" r:id="rId9"/>
    <p:sldId id="58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Arrows Diagram" id="{B6D18F6B-13C0-4689-8D47-3BF47272F27F}">
          <p14:sldIdLst>
            <p14:sldId id="585"/>
            <p14:sldId id="571"/>
            <p14:sldId id="572"/>
            <p14:sldId id="573"/>
            <p14:sldId id="574"/>
            <p14:sldId id="575"/>
            <p14:sldId id="582"/>
            <p14:sldId id="581"/>
            <p14:sldId id="584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E5E89"/>
    <a:srgbClr val="A86E3E"/>
    <a:srgbClr val="52361E"/>
    <a:srgbClr val="D3A577"/>
    <a:srgbClr val="83C937"/>
    <a:srgbClr val="FFE9D9"/>
    <a:srgbClr val="FFCC99"/>
    <a:srgbClr val="006BB4"/>
    <a:srgbClr val="53B9FF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3" autoAdjust="0"/>
    <p:restoredTop sz="87227" autoAdjust="0"/>
  </p:normalViewPr>
  <p:slideViewPr>
    <p:cSldViewPr snapToGrid="0">
      <p:cViewPr>
        <p:scale>
          <a:sx n="90" d="100"/>
          <a:sy n="90" d="100"/>
        </p:scale>
        <p:origin x="-774" y="2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12/01/2021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pPr/>
              <a:t>12/01/2021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pPr/>
              <a:t>12/01/2021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pPr/>
              <a:t>12/01/2021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758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pPr/>
              <a:t>12/01/2021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7" r:id="rId3"/>
    <p:sldLayoutId id="214748369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769" y="3896061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Rehberlik Servisini Tanıyalım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7204593" y="2418758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+mj-lt"/>
              </a:rPr>
              <a:t>2020/2021</a:t>
            </a:r>
            <a:endParaRPr lang="id-ID" sz="1200" b="1" dirty="0">
              <a:latin typeface="+mj-lt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7204593" y="2600661"/>
            <a:ext cx="16238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dirty="0" smtClean="0">
                <a:solidFill>
                  <a:schemeClr val="tx2"/>
                </a:solidFill>
              </a:rPr>
              <a:t>Eğitim-öğretim Yılı</a:t>
            </a:r>
            <a:endParaRPr lang="id-ID" sz="1050" dirty="0">
              <a:solidFill>
                <a:schemeClr val="tx2"/>
              </a:solidFill>
            </a:endParaRPr>
          </a:p>
        </p:txBody>
      </p:sp>
      <p:grpSp>
        <p:nvGrpSpPr>
          <p:cNvPr id="1026" name="Group 196"/>
          <p:cNvGrpSpPr/>
          <p:nvPr/>
        </p:nvGrpSpPr>
        <p:grpSpPr>
          <a:xfrm>
            <a:off x="1164796" y="3119737"/>
            <a:ext cx="343780" cy="343780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0" name="Freeform 169"/>
          <p:cNvSpPr>
            <a:spLocks/>
          </p:cNvSpPr>
          <p:nvPr/>
        </p:nvSpPr>
        <p:spPr bwMode="auto">
          <a:xfrm>
            <a:off x="1220920" y="3939299"/>
            <a:ext cx="337861" cy="340097"/>
          </a:xfrm>
          <a:custGeom>
            <a:avLst/>
            <a:gdLst>
              <a:gd name="T0" fmla="*/ 151 w 151"/>
              <a:gd name="T1" fmla="*/ 123 h 152"/>
              <a:gd name="T2" fmla="*/ 104 w 151"/>
              <a:gd name="T3" fmla="*/ 76 h 152"/>
              <a:gd name="T4" fmla="*/ 132 w 151"/>
              <a:gd name="T5" fmla="*/ 76 h 152"/>
              <a:gd name="T6" fmla="*/ 94 w 151"/>
              <a:gd name="T7" fmla="*/ 38 h 152"/>
              <a:gd name="T8" fmla="*/ 113 w 151"/>
              <a:gd name="T9" fmla="*/ 38 h 152"/>
              <a:gd name="T10" fmla="*/ 75 w 151"/>
              <a:gd name="T11" fmla="*/ 0 h 152"/>
              <a:gd name="T12" fmla="*/ 37 w 151"/>
              <a:gd name="T13" fmla="*/ 38 h 152"/>
              <a:gd name="T14" fmla="*/ 56 w 151"/>
              <a:gd name="T15" fmla="*/ 38 h 152"/>
              <a:gd name="T16" fmla="*/ 18 w 151"/>
              <a:gd name="T17" fmla="*/ 76 h 152"/>
              <a:gd name="T18" fmla="*/ 47 w 151"/>
              <a:gd name="T19" fmla="*/ 76 h 152"/>
              <a:gd name="T20" fmla="*/ 0 w 151"/>
              <a:gd name="T21" fmla="*/ 123 h 152"/>
              <a:gd name="T22" fmla="*/ 56 w 151"/>
              <a:gd name="T23" fmla="*/ 123 h 152"/>
              <a:gd name="T24" fmla="*/ 56 w 151"/>
              <a:gd name="T25" fmla="*/ 152 h 152"/>
              <a:gd name="T26" fmla="*/ 94 w 151"/>
              <a:gd name="T27" fmla="*/ 152 h 152"/>
              <a:gd name="T28" fmla="*/ 94 w 151"/>
              <a:gd name="T29" fmla="*/ 123 h 152"/>
              <a:gd name="T30" fmla="*/ 151 w 151"/>
              <a:gd name="T31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1" h="152">
                <a:moveTo>
                  <a:pt x="151" y="123"/>
                </a:moveTo>
                <a:lnTo>
                  <a:pt x="104" y="76"/>
                </a:lnTo>
                <a:lnTo>
                  <a:pt x="132" y="76"/>
                </a:lnTo>
                <a:lnTo>
                  <a:pt x="94" y="38"/>
                </a:lnTo>
                <a:lnTo>
                  <a:pt x="113" y="38"/>
                </a:lnTo>
                <a:lnTo>
                  <a:pt x="75" y="0"/>
                </a:lnTo>
                <a:lnTo>
                  <a:pt x="37" y="38"/>
                </a:lnTo>
                <a:lnTo>
                  <a:pt x="56" y="38"/>
                </a:lnTo>
                <a:lnTo>
                  <a:pt x="18" y="76"/>
                </a:lnTo>
                <a:lnTo>
                  <a:pt x="47" y="76"/>
                </a:lnTo>
                <a:lnTo>
                  <a:pt x="0" y="123"/>
                </a:lnTo>
                <a:lnTo>
                  <a:pt x="56" y="123"/>
                </a:lnTo>
                <a:lnTo>
                  <a:pt x="56" y="152"/>
                </a:lnTo>
                <a:lnTo>
                  <a:pt x="94" y="152"/>
                </a:lnTo>
                <a:lnTo>
                  <a:pt x="94" y="123"/>
                </a:lnTo>
                <a:lnTo>
                  <a:pt x="151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xmlns="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75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95" grpId="0"/>
      <p:bldP spid="196" grpId="0"/>
      <p:bldP spid="2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/>
              <a:t>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 smtClean="0">
                <a:latin typeface="+mj-lt"/>
              </a:rPr>
              <a:t>Rehberlik</a:t>
            </a:r>
          </a:p>
          <a:p>
            <a:pPr algn="ctr"/>
            <a:r>
              <a:rPr lang="tr-TR" sz="1050" b="1" dirty="0" smtClean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939" y="2120284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/>
              <a:t> Çevresine dengeli ve sağlıklı </a:t>
            </a:r>
          </a:p>
          <a:p>
            <a:pPr algn="r"/>
            <a:r>
              <a:rPr lang="tr-TR" sz="1600" b="1" dirty="0" smtClean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9" y="2120283"/>
            <a:ext cx="726646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 smtClean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Uzman kişilerce bireye verilen psikolojik yardımlardır.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xmlns="" val="178212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6"/>
            <a:ext cx="1301750" cy="595838"/>
            <a:chOff x="5287431" y="4623906"/>
            <a:chExt cx="1735667" cy="553998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6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Mesleki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4" y="4252596"/>
            <a:ext cx="1301750" cy="574574"/>
            <a:chOff x="8970431" y="4643248"/>
            <a:chExt cx="1735667" cy="553998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31" y="4643845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31" y="4643248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Kişisel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563941"/>
            <a:chOff x="1475839" y="4628983"/>
            <a:chExt cx="1735667" cy="574516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Eğitsel</a:t>
              </a:r>
            </a:p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 Rehberlik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41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26789" y="1679825"/>
                <a:ext cx="18448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/>
                  <a:t>Verimli Ders Çalışma Teknikleri</a:t>
                </a: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Ders Çalışma Programı</a:t>
              </a: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045174"/>
              <a:ext cx="184488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Başarı Durumu</a:t>
              </a: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3934039"/>
            <a:ext cx="1939119" cy="688370"/>
            <a:chOff x="7306221" y="4144920"/>
            <a:chExt cx="2585492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Sınav</a:t>
              </a:r>
            </a:p>
            <a:p>
              <a:pPr algn="ctr"/>
              <a:r>
                <a:rPr lang="tr-TR" sz="1600" b="1" dirty="0" smtClean="0"/>
                <a:t> Kaygısı</a:t>
              </a:r>
              <a:endParaRPr lang="en-US" sz="1600" b="1" dirty="0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272510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Öğrenme Sorunları</a:t>
              </a: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666123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Motivasyon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Eğitsel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52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31882" y="1622425"/>
              <a:ext cx="2465855" cy="780389"/>
              <a:chOff x="4831882" y="1622425"/>
              <a:chExt cx="2465855" cy="780389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623114"/>
                <a:ext cx="1844882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/>
                  <a:t>Liseye Giriş Sınavı</a:t>
                </a:r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Bursluluk </a:t>
              </a:r>
            </a:p>
            <a:p>
              <a:pPr algn="ctr"/>
              <a:r>
                <a:rPr lang="tr-TR" sz="1600" b="1" dirty="0" smtClean="0"/>
                <a:t>Sınavı</a:t>
              </a: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2951" y="2903400"/>
              <a:ext cx="1957137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Bireyin Kendini</a:t>
              </a:r>
            </a:p>
            <a:p>
              <a:pPr algn="ctr"/>
              <a:r>
                <a:rPr lang="tr-TR" sz="1600" b="1" dirty="0" smtClean="0"/>
                <a:t>Tanıması</a:t>
              </a: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479667" y="3955305"/>
            <a:ext cx="1939118" cy="688370"/>
            <a:chOff x="7306221" y="4144920"/>
            <a:chExt cx="2585490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1" y="4199048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Üniversite Sınavı</a:t>
              </a:r>
              <a:endParaRPr lang="en-US" sz="1600" b="1" dirty="0"/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357574"/>
              <a:ext cx="184488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Meslek Seçimi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Mesleki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54 Grup"/>
          <p:cNvGrpSpPr/>
          <p:nvPr/>
        </p:nvGrpSpPr>
        <p:grpSpPr>
          <a:xfrm>
            <a:off x="3631980" y="5016104"/>
            <a:ext cx="1841323" cy="587963"/>
            <a:chOff x="3631980" y="5016104"/>
            <a:chExt cx="1841323" cy="587963"/>
          </a:xfrm>
        </p:grpSpPr>
        <p:grpSp>
          <p:nvGrpSpPr>
            <p:cNvPr id="32" name="Group 58"/>
            <p:cNvGrpSpPr/>
            <p:nvPr/>
          </p:nvGrpSpPr>
          <p:grpSpPr>
            <a:xfrm>
              <a:off x="3631980" y="5016104"/>
              <a:ext cx="1841323" cy="587963"/>
              <a:chOff x="4842640" y="5545138"/>
              <a:chExt cx="2455097" cy="783951"/>
            </a:xfrm>
          </p:grpSpPr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4847122" y="5598839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4848225" y="5545138"/>
                <a:ext cx="2449512" cy="728662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42640" y="5645898"/>
                <a:ext cx="6491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95017" y="5666123"/>
                <a:ext cx="184488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1600" b="1" dirty="0" smtClean="0"/>
              </a:p>
            </p:txBody>
          </p:sp>
        </p:grpSp>
        <p:sp>
          <p:nvSpPr>
            <p:cNvPr id="50" name="49 Dikdörtgen"/>
            <p:cNvSpPr/>
            <p:nvPr/>
          </p:nvSpPr>
          <p:spPr>
            <a:xfrm>
              <a:off x="4054223" y="5115664"/>
              <a:ext cx="12907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b="1" dirty="0" smtClean="0"/>
                <a:t>Alan Seçimi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27752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0" y="3477816"/>
            <a:ext cx="7017544" cy="579835"/>
          </a:xfrm>
          <a:custGeom>
            <a:avLst/>
            <a:gdLst>
              <a:gd name="T0" fmla="*/ 6236 w 6236"/>
              <a:gd name="T1" fmla="*/ 242 h 487"/>
              <a:gd name="T2" fmla="*/ 5978 w 6236"/>
              <a:gd name="T3" fmla="*/ 0 h 487"/>
              <a:gd name="T4" fmla="*/ 5978 w 6236"/>
              <a:gd name="T5" fmla="*/ 147 h 487"/>
              <a:gd name="T6" fmla="*/ 26 w 6236"/>
              <a:gd name="T7" fmla="*/ 147 h 487"/>
              <a:gd name="T8" fmla="*/ 0 w 6236"/>
              <a:gd name="T9" fmla="*/ 340 h 487"/>
              <a:gd name="T10" fmla="*/ 5978 w 6236"/>
              <a:gd name="T11" fmla="*/ 340 h 487"/>
              <a:gd name="T12" fmla="*/ 5978 w 6236"/>
              <a:gd name="T13" fmla="*/ 487 h 487"/>
              <a:gd name="T14" fmla="*/ 6236 w 6236"/>
              <a:gd name="T15" fmla="*/ 24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6" h="487">
                <a:moveTo>
                  <a:pt x="6236" y="242"/>
                </a:moveTo>
                <a:lnTo>
                  <a:pt x="5978" y="0"/>
                </a:lnTo>
                <a:lnTo>
                  <a:pt x="5978" y="147"/>
                </a:lnTo>
                <a:lnTo>
                  <a:pt x="26" y="147"/>
                </a:lnTo>
                <a:lnTo>
                  <a:pt x="0" y="340"/>
                </a:lnTo>
                <a:lnTo>
                  <a:pt x="5978" y="340"/>
                </a:lnTo>
                <a:lnTo>
                  <a:pt x="5978" y="487"/>
                </a:lnTo>
                <a:lnTo>
                  <a:pt x="6236" y="2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789635"/>
            <a:ext cx="6161485" cy="1098947"/>
          </a:xfrm>
          <a:custGeom>
            <a:avLst/>
            <a:gdLst>
              <a:gd name="T0" fmla="*/ 2200 w 2309"/>
              <a:gd name="T1" fmla="*/ 0 h 389"/>
              <a:gd name="T2" fmla="*/ 2092 w 2309"/>
              <a:gd name="T3" fmla="*/ 109 h 389"/>
              <a:gd name="T4" fmla="*/ 2157 w 2309"/>
              <a:gd name="T5" fmla="*/ 109 h 389"/>
              <a:gd name="T6" fmla="*/ 2157 w 2309"/>
              <a:gd name="T7" fmla="*/ 248 h 389"/>
              <a:gd name="T8" fmla="*/ 2139 w 2309"/>
              <a:gd name="T9" fmla="*/ 291 h 389"/>
              <a:gd name="T10" fmla="*/ 2097 w 2309"/>
              <a:gd name="T11" fmla="*/ 308 h 389"/>
              <a:gd name="T12" fmla="*/ 0 w 2309"/>
              <a:gd name="T13" fmla="*/ 308 h 389"/>
              <a:gd name="T14" fmla="*/ 0 w 2309"/>
              <a:gd name="T15" fmla="*/ 389 h 389"/>
              <a:gd name="T16" fmla="*/ 2097 w 2309"/>
              <a:gd name="T17" fmla="*/ 389 h 389"/>
              <a:gd name="T18" fmla="*/ 2196 w 2309"/>
              <a:gd name="T19" fmla="*/ 348 h 389"/>
              <a:gd name="T20" fmla="*/ 2238 w 2309"/>
              <a:gd name="T21" fmla="*/ 248 h 389"/>
              <a:gd name="T22" fmla="*/ 2238 w 2309"/>
              <a:gd name="T23" fmla="*/ 109 h 389"/>
              <a:gd name="T24" fmla="*/ 2309 w 2309"/>
              <a:gd name="T25" fmla="*/ 109 h 389"/>
              <a:gd name="T26" fmla="*/ 2200 w 2309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9" h="389">
                <a:moveTo>
                  <a:pt x="2200" y="0"/>
                </a:moveTo>
                <a:cubicBezTo>
                  <a:pt x="2092" y="109"/>
                  <a:pt x="2092" y="109"/>
                  <a:pt x="2092" y="109"/>
                </a:cubicBezTo>
                <a:cubicBezTo>
                  <a:pt x="2157" y="109"/>
                  <a:pt x="2157" y="109"/>
                  <a:pt x="2157" y="109"/>
                </a:cubicBezTo>
                <a:cubicBezTo>
                  <a:pt x="2157" y="248"/>
                  <a:pt x="2157" y="248"/>
                  <a:pt x="2157" y="248"/>
                </a:cubicBezTo>
                <a:cubicBezTo>
                  <a:pt x="2157" y="264"/>
                  <a:pt x="2150" y="279"/>
                  <a:pt x="2139" y="291"/>
                </a:cubicBezTo>
                <a:cubicBezTo>
                  <a:pt x="2128" y="301"/>
                  <a:pt x="2113" y="308"/>
                  <a:pt x="2097" y="308"/>
                </a:cubicBezTo>
                <a:cubicBezTo>
                  <a:pt x="1138" y="308"/>
                  <a:pt x="117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1411" y="389"/>
                  <a:pt x="2097" y="389"/>
                  <a:pt x="2097" y="389"/>
                </a:cubicBezTo>
                <a:cubicBezTo>
                  <a:pt x="2135" y="389"/>
                  <a:pt x="2170" y="372"/>
                  <a:pt x="2196" y="348"/>
                </a:cubicBezTo>
                <a:cubicBezTo>
                  <a:pt x="2221" y="321"/>
                  <a:pt x="2238" y="286"/>
                  <a:pt x="2238" y="248"/>
                </a:cubicBezTo>
                <a:cubicBezTo>
                  <a:pt x="2238" y="109"/>
                  <a:pt x="2238" y="109"/>
                  <a:pt x="2238" y="109"/>
                </a:cubicBezTo>
                <a:cubicBezTo>
                  <a:pt x="2309" y="109"/>
                  <a:pt x="2309" y="109"/>
                  <a:pt x="2309" y="109"/>
                </a:cubicBezTo>
                <a:lnTo>
                  <a:pt x="2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3652839"/>
            <a:ext cx="5759054" cy="1098947"/>
          </a:xfrm>
          <a:custGeom>
            <a:avLst/>
            <a:gdLst>
              <a:gd name="T0" fmla="*/ 2103 w 2174"/>
              <a:gd name="T1" fmla="*/ 281 h 389"/>
              <a:gd name="T2" fmla="*/ 2103 w 2174"/>
              <a:gd name="T3" fmla="*/ 142 h 389"/>
              <a:gd name="T4" fmla="*/ 2062 w 2174"/>
              <a:gd name="T5" fmla="*/ 42 h 389"/>
              <a:gd name="T6" fmla="*/ 1963 w 2174"/>
              <a:gd name="T7" fmla="*/ 0 h 389"/>
              <a:gd name="T8" fmla="*/ 3 w 2174"/>
              <a:gd name="T9" fmla="*/ 0 h 389"/>
              <a:gd name="T10" fmla="*/ 0 w 2174"/>
              <a:gd name="T11" fmla="*/ 81 h 389"/>
              <a:gd name="T12" fmla="*/ 1963 w 2174"/>
              <a:gd name="T13" fmla="*/ 81 h 389"/>
              <a:gd name="T14" fmla="*/ 2005 w 2174"/>
              <a:gd name="T15" fmla="*/ 99 h 389"/>
              <a:gd name="T16" fmla="*/ 2023 w 2174"/>
              <a:gd name="T17" fmla="*/ 142 h 389"/>
              <a:gd name="T18" fmla="*/ 2023 w 2174"/>
              <a:gd name="T19" fmla="*/ 281 h 389"/>
              <a:gd name="T20" fmla="*/ 1958 w 2174"/>
              <a:gd name="T21" fmla="*/ 281 h 389"/>
              <a:gd name="T22" fmla="*/ 2066 w 2174"/>
              <a:gd name="T23" fmla="*/ 389 h 389"/>
              <a:gd name="T24" fmla="*/ 2174 w 2174"/>
              <a:gd name="T25" fmla="*/ 281 h 389"/>
              <a:gd name="T26" fmla="*/ 2103 w 2174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74" h="389">
                <a:moveTo>
                  <a:pt x="2103" y="281"/>
                </a:moveTo>
                <a:cubicBezTo>
                  <a:pt x="2103" y="281"/>
                  <a:pt x="2103" y="281"/>
                  <a:pt x="2103" y="142"/>
                </a:cubicBezTo>
                <a:cubicBezTo>
                  <a:pt x="2103" y="102"/>
                  <a:pt x="2087" y="67"/>
                  <a:pt x="2062" y="42"/>
                </a:cubicBezTo>
                <a:cubicBezTo>
                  <a:pt x="2036" y="16"/>
                  <a:pt x="2001" y="0"/>
                  <a:pt x="1963" y="0"/>
                </a:cubicBezTo>
                <a:cubicBezTo>
                  <a:pt x="1963" y="0"/>
                  <a:pt x="1272" y="0"/>
                  <a:pt x="3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111" y="81"/>
                  <a:pt x="1112" y="81"/>
                  <a:pt x="1963" y="81"/>
                </a:cubicBezTo>
                <a:cubicBezTo>
                  <a:pt x="1979" y="81"/>
                  <a:pt x="1993" y="87"/>
                  <a:pt x="2005" y="99"/>
                </a:cubicBezTo>
                <a:cubicBezTo>
                  <a:pt x="2016" y="110"/>
                  <a:pt x="2023" y="125"/>
                  <a:pt x="2023" y="142"/>
                </a:cubicBezTo>
                <a:cubicBezTo>
                  <a:pt x="2023" y="142"/>
                  <a:pt x="2023" y="142"/>
                  <a:pt x="2023" y="281"/>
                </a:cubicBezTo>
                <a:cubicBezTo>
                  <a:pt x="2023" y="281"/>
                  <a:pt x="2023" y="281"/>
                  <a:pt x="1958" y="281"/>
                </a:cubicBezTo>
                <a:cubicBezTo>
                  <a:pt x="1958" y="281"/>
                  <a:pt x="1958" y="281"/>
                  <a:pt x="2066" y="389"/>
                </a:cubicBezTo>
                <a:cubicBezTo>
                  <a:pt x="2174" y="281"/>
                  <a:pt x="2174" y="281"/>
                  <a:pt x="2174" y="281"/>
                </a:cubicBezTo>
                <a:cubicBezTo>
                  <a:pt x="2174" y="281"/>
                  <a:pt x="2174" y="281"/>
                  <a:pt x="2103" y="2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2789635"/>
            <a:ext cx="4373166" cy="1098947"/>
          </a:xfrm>
          <a:custGeom>
            <a:avLst/>
            <a:gdLst>
              <a:gd name="T0" fmla="*/ 1576 w 1684"/>
              <a:gd name="T1" fmla="*/ 0 h 389"/>
              <a:gd name="T2" fmla="*/ 1468 w 1684"/>
              <a:gd name="T3" fmla="*/ 109 h 389"/>
              <a:gd name="T4" fmla="*/ 1533 w 1684"/>
              <a:gd name="T5" fmla="*/ 109 h 389"/>
              <a:gd name="T6" fmla="*/ 1533 w 1684"/>
              <a:gd name="T7" fmla="*/ 248 h 389"/>
              <a:gd name="T8" fmla="*/ 1515 w 1684"/>
              <a:gd name="T9" fmla="*/ 291 h 389"/>
              <a:gd name="T10" fmla="*/ 1473 w 1684"/>
              <a:gd name="T11" fmla="*/ 308 h 389"/>
              <a:gd name="T12" fmla="*/ 5 w 1684"/>
              <a:gd name="T13" fmla="*/ 308 h 389"/>
              <a:gd name="T14" fmla="*/ 0 w 1684"/>
              <a:gd name="T15" fmla="*/ 389 h 389"/>
              <a:gd name="T16" fmla="*/ 1473 w 1684"/>
              <a:gd name="T17" fmla="*/ 389 h 389"/>
              <a:gd name="T18" fmla="*/ 1572 w 1684"/>
              <a:gd name="T19" fmla="*/ 348 h 389"/>
              <a:gd name="T20" fmla="*/ 1613 w 1684"/>
              <a:gd name="T21" fmla="*/ 248 h 389"/>
              <a:gd name="T22" fmla="*/ 1613 w 1684"/>
              <a:gd name="T23" fmla="*/ 109 h 389"/>
              <a:gd name="T24" fmla="*/ 1684 w 1684"/>
              <a:gd name="T25" fmla="*/ 109 h 389"/>
              <a:gd name="T26" fmla="*/ 1576 w 1684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389">
                <a:moveTo>
                  <a:pt x="1576" y="0"/>
                </a:moveTo>
                <a:cubicBezTo>
                  <a:pt x="1468" y="109"/>
                  <a:pt x="1468" y="109"/>
                  <a:pt x="1468" y="109"/>
                </a:cubicBezTo>
                <a:cubicBezTo>
                  <a:pt x="1533" y="109"/>
                  <a:pt x="1533" y="109"/>
                  <a:pt x="1533" y="109"/>
                </a:cubicBezTo>
                <a:cubicBezTo>
                  <a:pt x="1533" y="248"/>
                  <a:pt x="1533" y="248"/>
                  <a:pt x="1533" y="248"/>
                </a:cubicBezTo>
                <a:cubicBezTo>
                  <a:pt x="1533" y="264"/>
                  <a:pt x="1526" y="279"/>
                  <a:pt x="1515" y="291"/>
                </a:cubicBezTo>
                <a:cubicBezTo>
                  <a:pt x="1503" y="301"/>
                  <a:pt x="1489" y="308"/>
                  <a:pt x="1473" y="308"/>
                </a:cubicBezTo>
                <a:cubicBezTo>
                  <a:pt x="987" y="308"/>
                  <a:pt x="91" y="308"/>
                  <a:pt x="5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777" y="389"/>
                  <a:pt x="1473" y="389"/>
                  <a:pt x="1473" y="389"/>
                </a:cubicBezTo>
                <a:cubicBezTo>
                  <a:pt x="1511" y="389"/>
                  <a:pt x="1546" y="372"/>
                  <a:pt x="1572" y="348"/>
                </a:cubicBezTo>
                <a:cubicBezTo>
                  <a:pt x="1597" y="321"/>
                  <a:pt x="1613" y="286"/>
                  <a:pt x="1613" y="248"/>
                </a:cubicBezTo>
                <a:cubicBezTo>
                  <a:pt x="1613" y="109"/>
                  <a:pt x="1613" y="109"/>
                  <a:pt x="1613" y="109"/>
                </a:cubicBezTo>
                <a:cubicBezTo>
                  <a:pt x="1684" y="109"/>
                  <a:pt x="1684" y="109"/>
                  <a:pt x="1684" y="109"/>
                </a:cubicBezTo>
                <a:lnTo>
                  <a:pt x="15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3652839"/>
            <a:ext cx="3976688" cy="1098947"/>
          </a:xfrm>
          <a:custGeom>
            <a:avLst/>
            <a:gdLst>
              <a:gd name="T0" fmla="*/ 1471 w 1542"/>
              <a:gd name="T1" fmla="*/ 281 h 389"/>
              <a:gd name="T2" fmla="*/ 1471 w 1542"/>
              <a:gd name="T3" fmla="*/ 142 h 389"/>
              <a:gd name="T4" fmla="*/ 1429 w 1542"/>
              <a:gd name="T5" fmla="*/ 42 h 389"/>
              <a:gd name="T6" fmla="*/ 1330 w 1542"/>
              <a:gd name="T7" fmla="*/ 0 h 389"/>
              <a:gd name="T8" fmla="*/ 4 w 1542"/>
              <a:gd name="T9" fmla="*/ 0 h 389"/>
              <a:gd name="T10" fmla="*/ 0 w 1542"/>
              <a:gd name="T11" fmla="*/ 81 h 389"/>
              <a:gd name="T12" fmla="*/ 1330 w 1542"/>
              <a:gd name="T13" fmla="*/ 81 h 389"/>
              <a:gd name="T14" fmla="*/ 1373 w 1542"/>
              <a:gd name="T15" fmla="*/ 99 h 389"/>
              <a:gd name="T16" fmla="*/ 1390 w 1542"/>
              <a:gd name="T17" fmla="*/ 142 h 389"/>
              <a:gd name="T18" fmla="*/ 1390 w 1542"/>
              <a:gd name="T19" fmla="*/ 281 h 389"/>
              <a:gd name="T20" fmla="*/ 1325 w 1542"/>
              <a:gd name="T21" fmla="*/ 281 h 389"/>
              <a:gd name="T22" fmla="*/ 1433 w 1542"/>
              <a:gd name="T23" fmla="*/ 389 h 389"/>
              <a:gd name="T24" fmla="*/ 1542 w 1542"/>
              <a:gd name="T25" fmla="*/ 281 h 389"/>
              <a:gd name="T26" fmla="*/ 1471 w 154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42" h="389">
                <a:moveTo>
                  <a:pt x="1471" y="281"/>
                </a:moveTo>
                <a:cubicBezTo>
                  <a:pt x="1471" y="281"/>
                  <a:pt x="1471" y="281"/>
                  <a:pt x="1471" y="142"/>
                </a:cubicBezTo>
                <a:cubicBezTo>
                  <a:pt x="1471" y="102"/>
                  <a:pt x="1454" y="67"/>
                  <a:pt x="1429" y="42"/>
                </a:cubicBezTo>
                <a:cubicBezTo>
                  <a:pt x="1403" y="16"/>
                  <a:pt x="1368" y="0"/>
                  <a:pt x="1330" y="0"/>
                </a:cubicBezTo>
                <a:cubicBezTo>
                  <a:pt x="1330" y="0"/>
                  <a:pt x="639" y="0"/>
                  <a:pt x="4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77" y="81"/>
                  <a:pt x="945" y="81"/>
                  <a:pt x="1330" y="81"/>
                </a:cubicBezTo>
                <a:cubicBezTo>
                  <a:pt x="1347" y="81"/>
                  <a:pt x="1361" y="87"/>
                  <a:pt x="1373" y="99"/>
                </a:cubicBezTo>
                <a:cubicBezTo>
                  <a:pt x="1383" y="110"/>
                  <a:pt x="1390" y="125"/>
                  <a:pt x="1390" y="142"/>
                </a:cubicBezTo>
                <a:cubicBezTo>
                  <a:pt x="1390" y="142"/>
                  <a:pt x="1390" y="142"/>
                  <a:pt x="1390" y="281"/>
                </a:cubicBezTo>
                <a:cubicBezTo>
                  <a:pt x="1390" y="281"/>
                  <a:pt x="1390" y="281"/>
                  <a:pt x="1325" y="281"/>
                </a:cubicBezTo>
                <a:cubicBezTo>
                  <a:pt x="1325" y="281"/>
                  <a:pt x="1325" y="281"/>
                  <a:pt x="1433" y="389"/>
                </a:cubicBezTo>
                <a:cubicBezTo>
                  <a:pt x="1542" y="281"/>
                  <a:pt x="1542" y="281"/>
                  <a:pt x="1542" y="281"/>
                </a:cubicBezTo>
                <a:cubicBezTo>
                  <a:pt x="1542" y="281"/>
                  <a:pt x="1542" y="281"/>
                  <a:pt x="1471" y="2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2780110"/>
            <a:ext cx="2346722" cy="1098947"/>
          </a:xfrm>
          <a:custGeom>
            <a:avLst/>
            <a:gdLst>
              <a:gd name="T0" fmla="*/ 1135 w 1243"/>
              <a:gd name="T1" fmla="*/ 0 h 389"/>
              <a:gd name="T2" fmla="*/ 1027 w 1243"/>
              <a:gd name="T3" fmla="*/ 109 h 389"/>
              <a:gd name="T4" fmla="*/ 1092 w 1243"/>
              <a:gd name="T5" fmla="*/ 109 h 389"/>
              <a:gd name="T6" fmla="*/ 1092 w 1243"/>
              <a:gd name="T7" fmla="*/ 248 h 389"/>
              <a:gd name="T8" fmla="*/ 1074 w 1243"/>
              <a:gd name="T9" fmla="*/ 291 h 389"/>
              <a:gd name="T10" fmla="*/ 1032 w 1243"/>
              <a:gd name="T11" fmla="*/ 308 h 389"/>
              <a:gd name="T12" fmla="*/ 0 w 1243"/>
              <a:gd name="T13" fmla="*/ 308 h 389"/>
              <a:gd name="T14" fmla="*/ 0 w 1243"/>
              <a:gd name="T15" fmla="*/ 389 h 389"/>
              <a:gd name="T16" fmla="*/ 1032 w 1243"/>
              <a:gd name="T17" fmla="*/ 389 h 389"/>
              <a:gd name="T18" fmla="*/ 1131 w 1243"/>
              <a:gd name="T19" fmla="*/ 348 h 389"/>
              <a:gd name="T20" fmla="*/ 1172 w 1243"/>
              <a:gd name="T21" fmla="*/ 248 h 389"/>
              <a:gd name="T22" fmla="*/ 1172 w 1243"/>
              <a:gd name="T23" fmla="*/ 109 h 389"/>
              <a:gd name="T24" fmla="*/ 1243 w 1243"/>
              <a:gd name="T25" fmla="*/ 109 h 389"/>
              <a:gd name="T26" fmla="*/ 1135 w 1243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3" h="389">
                <a:moveTo>
                  <a:pt x="1135" y="0"/>
                </a:moveTo>
                <a:cubicBezTo>
                  <a:pt x="1027" y="109"/>
                  <a:pt x="1027" y="109"/>
                  <a:pt x="1027" y="109"/>
                </a:cubicBezTo>
                <a:cubicBezTo>
                  <a:pt x="1092" y="109"/>
                  <a:pt x="1092" y="109"/>
                  <a:pt x="1092" y="109"/>
                </a:cubicBezTo>
                <a:cubicBezTo>
                  <a:pt x="1092" y="248"/>
                  <a:pt x="1092" y="248"/>
                  <a:pt x="1092" y="248"/>
                </a:cubicBezTo>
                <a:cubicBezTo>
                  <a:pt x="1092" y="264"/>
                  <a:pt x="1085" y="279"/>
                  <a:pt x="1074" y="291"/>
                </a:cubicBezTo>
                <a:cubicBezTo>
                  <a:pt x="1062" y="301"/>
                  <a:pt x="1048" y="308"/>
                  <a:pt x="1032" y="308"/>
                </a:cubicBezTo>
                <a:cubicBezTo>
                  <a:pt x="747" y="308"/>
                  <a:pt x="321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581" y="389"/>
                  <a:pt x="1032" y="389"/>
                  <a:pt x="1032" y="389"/>
                </a:cubicBezTo>
                <a:cubicBezTo>
                  <a:pt x="1070" y="389"/>
                  <a:pt x="1105" y="372"/>
                  <a:pt x="1131" y="348"/>
                </a:cubicBezTo>
                <a:cubicBezTo>
                  <a:pt x="1156" y="321"/>
                  <a:pt x="1172" y="286"/>
                  <a:pt x="1172" y="248"/>
                </a:cubicBezTo>
                <a:cubicBezTo>
                  <a:pt x="1172" y="109"/>
                  <a:pt x="1172" y="109"/>
                  <a:pt x="1172" y="109"/>
                </a:cubicBezTo>
                <a:cubicBezTo>
                  <a:pt x="1243" y="109"/>
                  <a:pt x="1243" y="109"/>
                  <a:pt x="1243" y="109"/>
                </a:cubicBezTo>
                <a:lnTo>
                  <a:pt x="113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3643314"/>
            <a:ext cx="1950244" cy="1098947"/>
          </a:xfrm>
          <a:custGeom>
            <a:avLst/>
            <a:gdLst>
              <a:gd name="T0" fmla="*/ 1031 w 1102"/>
              <a:gd name="T1" fmla="*/ 281 h 389"/>
              <a:gd name="T2" fmla="*/ 1031 w 1102"/>
              <a:gd name="T3" fmla="*/ 142 h 389"/>
              <a:gd name="T4" fmla="*/ 989 w 1102"/>
              <a:gd name="T5" fmla="*/ 42 h 389"/>
              <a:gd name="T6" fmla="*/ 890 w 1102"/>
              <a:gd name="T7" fmla="*/ 0 h 389"/>
              <a:gd name="T8" fmla="*/ 0 w 1102"/>
              <a:gd name="T9" fmla="*/ 0 h 389"/>
              <a:gd name="T10" fmla="*/ 0 w 1102"/>
              <a:gd name="T11" fmla="*/ 81 h 389"/>
              <a:gd name="T12" fmla="*/ 890 w 1102"/>
              <a:gd name="T13" fmla="*/ 81 h 389"/>
              <a:gd name="T14" fmla="*/ 933 w 1102"/>
              <a:gd name="T15" fmla="*/ 99 h 389"/>
              <a:gd name="T16" fmla="*/ 950 w 1102"/>
              <a:gd name="T17" fmla="*/ 142 h 389"/>
              <a:gd name="T18" fmla="*/ 950 w 1102"/>
              <a:gd name="T19" fmla="*/ 281 h 389"/>
              <a:gd name="T20" fmla="*/ 885 w 1102"/>
              <a:gd name="T21" fmla="*/ 281 h 389"/>
              <a:gd name="T22" fmla="*/ 993 w 1102"/>
              <a:gd name="T23" fmla="*/ 389 h 389"/>
              <a:gd name="T24" fmla="*/ 1102 w 1102"/>
              <a:gd name="T25" fmla="*/ 281 h 389"/>
              <a:gd name="T26" fmla="*/ 1031 w 110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02" h="389">
                <a:moveTo>
                  <a:pt x="1031" y="281"/>
                </a:moveTo>
                <a:cubicBezTo>
                  <a:pt x="1031" y="281"/>
                  <a:pt x="1031" y="281"/>
                  <a:pt x="1031" y="142"/>
                </a:cubicBezTo>
                <a:cubicBezTo>
                  <a:pt x="1031" y="102"/>
                  <a:pt x="1014" y="67"/>
                  <a:pt x="989" y="42"/>
                </a:cubicBezTo>
                <a:cubicBezTo>
                  <a:pt x="963" y="16"/>
                  <a:pt x="928" y="0"/>
                  <a:pt x="890" y="0"/>
                </a:cubicBezTo>
                <a:cubicBezTo>
                  <a:pt x="890" y="0"/>
                  <a:pt x="479" y="0"/>
                  <a:pt x="0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297" y="81"/>
                  <a:pt x="671" y="81"/>
                  <a:pt x="890" y="81"/>
                </a:cubicBezTo>
                <a:cubicBezTo>
                  <a:pt x="907" y="81"/>
                  <a:pt x="921" y="87"/>
                  <a:pt x="933" y="99"/>
                </a:cubicBezTo>
                <a:cubicBezTo>
                  <a:pt x="943" y="110"/>
                  <a:pt x="950" y="125"/>
                  <a:pt x="950" y="142"/>
                </a:cubicBezTo>
                <a:cubicBezTo>
                  <a:pt x="950" y="142"/>
                  <a:pt x="950" y="142"/>
                  <a:pt x="950" y="281"/>
                </a:cubicBezTo>
                <a:cubicBezTo>
                  <a:pt x="950" y="281"/>
                  <a:pt x="950" y="281"/>
                  <a:pt x="885" y="281"/>
                </a:cubicBezTo>
                <a:cubicBezTo>
                  <a:pt x="885" y="281"/>
                  <a:pt x="885" y="281"/>
                  <a:pt x="993" y="389"/>
                </a:cubicBezTo>
                <a:cubicBezTo>
                  <a:pt x="1102" y="281"/>
                  <a:pt x="1102" y="281"/>
                  <a:pt x="1102" y="281"/>
                </a:cubicBezTo>
                <a:cubicBezTo>
                  <a:pt x="1102" y="281"/>
                  <a:pt x="1102" y="281"/>
                  <a:pt x="1031" y="28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TextBox 12"/>
          <p:cNvSpPr txBox="1"/>
          <p:nvPr/>
        </p:nvSpPr>
        <p:spPr>
          <a:xfrm>
            <a:off x="7110045" y="3574677"/>
            <a:ext cx="2033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Arkadaş ile İlgili Sorunlar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0480" y="244190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Aile İle İlgili Sorunlar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0146" y="5160152"/>
            <a:ext cx="1782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Okul İle İlgili Sorunlar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7026" y="2449753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Maddi Sorunlar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2405" y="5281540"/>
            <a:ext cx="1502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Sağlık Sorunları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89694" y="2430696"/>
            <a:ext cx="1539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Duygusal Sorunlar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0830" y="5344230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Sosyal Sorunlar</a:t>
            </a:r>
            <a:endParaRPr lang="id-ID" sz="1400" b="1" dirty="0"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Kişisel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uhammed\Desktop\cli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457" y="3092301"/>
            <a:ext cx="655674" cy="655674"/>
          </a:xfrm>
          <a:prstGeom prst="rect">
            <a:avLst/>
          </a:prstGeom>
          <a:noFill/>
        </p:spPr>
      </p:pic>
      <p:pic>
        <p:nvPicPr>
          <p:cNvPr id="1027" name="Picture 3" descr="C:\Users\muhammed\Desktop\pati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79" y="4768700"/>
            <a:ext cx="533398" cy="533398"/>
          </a:xfrm>
          <a:prstGeom prst="rect">
            <a:avLst/>
          </a:prstGeom>
          <a:noFill/>
        </p:spPr>
      </p:pic>
      <p:pic>
        <p:nvPicPr>
          <p:cNvPr id="1030" name="Picture 6" descr="D:\MUHAMMED\afiş-broşür-bülten\psd\deneme\şekiller\icon\175-Education-Vector-Icons\175-Education-Vector-Icons\PNG\128\1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1" y="4784355"/>
            <a:ext cx="449963" cy="449963"/>
          </a:xfrm>
          <a:prstGeom prst="rect">
            <a:avLst/>
          </a:prstGeom>
          <a:noFill/>
        </p:spPr>
      </p:pic>
      <p:pic>
        <p:nvPicPr>
          <p:cNvPr id="1031" name="Picture 7" descr="C:\Users\muhammed\Desktop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252" y="1972339"/>
            <a:ext cx="582464" cy="582464"/>
          </a:xfrm>
          <a:prstGeom prst="rect">
            <a:avLst/>
          </a:prstGeom>
          <a:noFill/>
        </p:spPr>
      </p:pic>
      <p:pic>
        <p:nvPicPr>
          <p:cNvPr id="1033" name="Picture 9" descr="C:\Users\muhammed\Desktop\family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359" y="2050311"/>
            <a:ext cx="421758" cy="421758"/>
          </a:xfrm>
          <a:prstGeom prst="rect">
            <a:avLst/>
          </a:prstGeom>
          <a:noFill/>
        </p:spPr>
      </p:pic>
      <p:pic>
        <p:nvPicPr>
          <p:cNvPr id="1035" name="Picture 11" descr="C:\Users\muhammed\Desktop\indi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7434" y="4727808"/>
            <a:ext cx="468884" cy="620369"/>
          </a:xfrm>
          <a:prstGeom prst="rect">
            <a:avLst/>
          </a:prstGeom>
          <a:noFill/>
        </p:spPr>
      </p:pic>
      <p:pic>
        <p:nvPicPr>
          <p:cNvPr id="24" name="Picture 2" descr="C:\Users\muhammed\Desktop\kisspng-broken-heart-clip-art-broken-heart-5ac0e9a0a09828.69906374152259216065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6645" y="1961708"/>
            <a:ext cx="515678" cy="515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9851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/>
      <p:bldP spid="21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4314825" y="4191000"/>
            <a:ext cx="1390650" cy="838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14875" y="2943225"/>
            <a:ext cx="1343025" cy="81915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38475" y="4019550"/>
            <a:ext cx="1733550" cy="800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86000" y="2809875"/>
            <a:ext cx="1590675" cy="9429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96025" y="3181350"/>
            <a:ext cx="676275" cy="15335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229225" y="2628900"/>
            <a:ext cx="628650" cy="14382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24575" y="3409950"/>
            <a:ext cx="1143000" cy="12287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8500" y="2686050"/>
            <a:ext cx="971550" cy="8858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3217825" y="2480777"/>
            <a:ext cx="2000250" cy="200025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1750975" y="3415586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extBox 22"/>
          <p:cNvSpPr txBox="1"/>
          <p:nvPr/>
        </p:nvSpPr>
        <p:spPr>
          <a:xfrm>
            <a:off x="2148483" y="411221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Gizlilik</a:t>
            </a:r>
            <a:endParaRPr lang="id-ID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5482" y="3330861"/>
            <a:ext cx="11849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Gönüllülük</a:t>
            </a:r>
            <a:endParaRPr lang="id-ID" sz="1500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4913629" y="3497173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TextBox 25"/>
          <p:cNvSpPr txBox="1"/>
          <p:nvPr/>
        </p:nvSpPr>
        <p:spPr>
          <a:xfrm>
            <a:off x="5444188" y="4216883"/>
            <a:ext cx="6783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Saygı</a:t>
            </a:r>
            <a:endParaRPr lang="id-ID" sz="1500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5575864" y="1981512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5862768" y="2585806"/>
            <a:ext cx="11657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Tüm</a:t>
            </a:r>
          </a:p>
          <a:p>
            <a:pPr algn="ctr"/>
            <a:r>
              <a:rPr lang="tr-TR" sz="1500" b="1" dirty="0" smtClean="0">
                <a:latin typeface="+mj-lt"/>
              </a:rPr>
              <a:t>Öğrenciler</a:t>
            </a:r>
            <a:endParaRPr lang="id-ID" sz="1500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6730099" y="3182838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7008348" y="373424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Çift Taraflı</a:t>
            </a:r>
          </a:p>
          <a:p>
            <a:pPr algn="ctr"/>
            <a:r>
              <a:rPr lang="tr-TR" sz="1400" b="1" dirty="0" smtClean="0">
                <a:latin typeface="+mj-lt"/>
              </a:rPr>
              <a:t>İletişim</a:t>
            </a:r>
            <a:endParaRPr lang="id-ID" sz="1400" b="1" dirty="0">
              <a:latin typeface="+mj-l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1"/>
            <a:ext cx="9144000" cy="1212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İlkeleri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64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00104" y="2809303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00104" y="3563202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Tek yönlü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206" y="3415130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Disiplini sağlama yeri</a:t>
            </a:r>
          </a:p>
          <a:p>
            <a:r>
              <a:rPr lang="tr-TR" sz="1600" b="1" dirty="0" smtClean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Sadece, sorunlu öğrenciler</a:t>
            </a:r>
          </a:p>
          <a:p>
            <a:r>
              <a:rPr lang="tr-TR" sz="1600" b="1" dirty="0" smtClean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32969" y="3577177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latin typeface="+mj-lt"/>
              </a:rPr>
              <a:t>Öğrencinin yerine problemleri</a:t>
            </a:r>
          </a:p>
          <a:p>
            <a:r>
              <a:rPr lang="tr-TR" sz="1400" b="1" dirty="0" smtClean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2602" y="3471635"/>
            <a:ext cx="26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Sihirli güce sahip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D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55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4144567" y="3665930"/>
            <a:ext cx="1102482" cy="3188151"/>
          </a:xfrm>
          <a:custGeom>
            <a:avLst/>
            <a:gdLst>
              <a:gd name="T0" fmla="*/ 0 w 407"/>
              <a:gd name="T1" fmla="*/ 33 h 1302"/>
              <a:gd name="T2" fmla="*/ 77 w 407"/>
              <a:gd name="T3" fmla="*/ 1302 h 1302"/>
              <a:gd name="T4" fmla="*/ 368 w 407"/>
              <a:gd name="T5" fmla="*/ 1302 h 1302"/>
              <a:gd name="T6" fmla="*/ 354 w 407"/>
              <a:gd name="T7" fmla="*/ 656 h 1302"/>
              <a:gd name="T8" fmla="*/ 49 w 407"/>
              <a:gd name="T9" fmla="*/ 0 h 1302"/>
              <a:gd name="T10" fmla="*/ 0 w 407"/>
              <a:gd name="T11" fmla="*/ 33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7" h="1302">
                <a:moveTo>
                  <a:pt x="0" y="33"/>
                </a:moveTo>
                <a:cubicBezTo>
                  <a:pt x="228" y="442"/>
                  <a:pt x="210" y="885"/>
                  <a:pt x="77" y="1302"/>
                </a:cubicBezTo>
                <a:cubicBezTo>
                  <a:pt x="368" y="1302"/>
                  <a:pt x="368" y="1302"/>
                  <a:pt x="368" y="1302"/>
                </a:cubicBezTo>
                <a:cubicBezTo>
                  <a:pt x="402" y="1058"/>
                  <a:pt x="407" y="897"/>
                  <a:pt x="354" y="656"/>
                </a:cubicBezTo>
                <a:cubicBezTo>
                  <a:pt x="302" y="416"/>
                  <a:pt x="196" y="189"/>
                  <a:pt x="49" y="0"/>
                </a:cubicBezTo>
                <a:lnTo>
                  <a:pt x="0" y="3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418285" y="4501751"/>
            <a:ext cx="1456898" cy="751565"/>
          </a:xfrm>
          <a:custGeom>
            <a:avLst/>
            <a:gdLst>
              <a:gd name="T0" fmla="*/ 127 w 585"/>
              <a:gd name="T1" fmla="*/ 29 h 307"/>
              <a:gd name="T2" fmla="*/ 82 w 585"/>
              <a:gd name="T3" fmla="*/ 0 h 307"/>
              <a:gd name="T4" fmla="*/ 0 w 585"/>
              <a:gd name="T5" fmla="*/ 18 h 307"/>
              <a:gd name="T6" fmla="*/ 102 w 585"/>
              <a:gd name="T7" fmla="*/ 106 h 307"/>
              <a:gd name="T8" fmla="*/ 581 w 585"/>
              <a:gd name="T9" fmla="*/ 307 h 307"/>
              <a:gd name="T10" fmla="*/ 585 w 585"/>
              <a:gd name="T11" fmla="*/ 168 h 307"/>
              <a:gd name="T12" fmla="*/ 127 w 585"/>
              <a:gd name="T13" fmla="*/ 29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5" h="307">
                <a:moveTo>
                  <a:pt x="127" y="29"/>
                </a:moveTo>
                <a:cubicBezTo>
                  <a:pt x="112" y="20"/>
                  <a:pt x="97" y="11"/>
                  <a:pt x="82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33" y="50"/>
                  <a:pt x="67" y="79"/>
                  <a:pt x="102" y="106"/>
                </a:cubicBezTo>
                <a:cubicBezTo>
                  <a:pt x="251" y="215"/>
                  <a:pt x="411" y="279"/>
                  <a:pt x="581" y="307"/>
                </a:cubicBezTo>
                <a:cubicBezTo>
                  <a:pt x="585" y="168"/>
                  <a:pt x="585" y="168"/>
                  <a:pt x="585" y="168"/>
                </a:cubicBezTo>
                <a:cubicBezTo>
                  <a:pt x="432" y="161"/>
                  <a:pt x="271" y="116"/>
                  <a:pt x="127" y="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26777" y="3571579"/>
            <a:ext cx="911197" cy="1685443"/>
          </a:xfrm>
          <a:custGeom>
            <a:avLst/>
            <a:gdLst>
              <a:gd name="T0" fmla="*/ 234 w 266"/>
              <a:gd name="T1" fmla="*/ 0 h 614"/>
              <a:gd name="T2" fmla="*/ 193 w 266"/>
              <a:gd name="T3" fmla="*/ 156 h 614"/>
              <a:gd name="T4" fmla="*/ 50 w 266"/>
              <a:gd name="T5" fmla="*/ 429 h 614"/>
              <a:gd name="T6" fmla="*/ 0 w 266"/>
              <a:gd name="T7" fmla="*/ 489 h 614"/>
              <a:gd name="T8" fmla="*/ 36 w 266"/>
              <a:gd name="T9" fmla="*/ 614 h 614"/>
              <a:gd name="T10" fmla="*/ 102 w 266"/>
              <a:gd name="T11" fmla="*/ 517 h 614"/>
              <a:gd name="T12" fmla="*/ 235 w 266"/>
              <a:gd name="T13" fmla="*/ 202 h 614"/>
              <a:gd name="T14" fmla="*/ 266 w 266"/>
              <a:gd name="T15" fmla="*/ 49 h 614"/>
              <a:gd name="T16" fmla="*/ 234 w 266"/>
              <a:gd name="T17" fmla="*/ 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6" h="614">
                <a:moveTo>
                  <a:pt x="234" y="0"/>
                </a:moveTo>
                <a:cubicBezTo>
                  <a:pt x="224" y="55"/>
                  <a:pt x="210" y="108"/>
                  <a:pt x="193" y="156"/>
                </a:cubicBezTo>
                <a:cubicBezTo>
                  <a:pt x="157" y="262"/>
                  <a:pt x="107" y="353"/>
                  <a:pt x="50" y="429"/>
                </a:cubicBezTo>
                <a:cubicBezTo>
                  <a:pt x="34" y="450"/>
                  <a:pt x="17" y="470"/>
                  <a:pt x="0" y="489"/>
                </a:cubicBezTo>
                <a:cubicBezTo>
                  <a:pt x="36" y="614"/>
                  <a:pt x="36" y="614"/>
                  <a:pt x="36" y="614"/>
                </a:cubicBezTo>
                <a:cubicBezTo>
                  <a:pt x="59" y="583"/>
                  <a:pt x="81" y="551"/>
                  <a:pt x="102" y="517"/>
                </a:cubicBezTo>
                <a:cubicBezTo>
                  <a:pt x="157" y="426"/>
                  <a:pt x="203" y="321"/>
                  <a:pt x="235" y="202"/>
                </a:cubicBezTo>
                <a:cubicBezTo>
                  <a:pt x="247" y="153"/>
                  <a:pt x="258" y="102"/>
                  <a:pt x="266" y="49"/>
                </a:cubicBezTo>
                <a:lnTo>
                  <a:pt x="23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997626" y="5576990"/>
            <a:ext cx="1459125" cy="418107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Rehberlik servisi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Freeform 12"/>
          <p:cNvSpPr>
            <a:spLocks/>
          </p:cNvSpPr>
          <p:nvPr/>
        </p:nvSpPr>
        <p:spPr bwMode="auto">
          <a:xfrm rot="4567670">
            <a:off x="5738358" y="3319103"/>
            <a:ext cx="1382314" cy="238479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4632292" y="3161970"/>
            <a:ext cx="697508" cy="1203360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 rot="1034185">
            <a:off x="5325136" y="1827146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 rot="18372114">
            <a:off x="2272254" y="3009688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Freeform 12"/>
          <p:cNvSpPr>
            <a:spLocks/>
          </p:cNvSpPr>
          <p:nvPr/>
        </p:nvSpPr>
        <p:spPr bwMode="auto">
          <a:xfrm rot="19386348">
            <a:off x="3848504" y="3903549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1" name="Freeform 12"/>
          <p:cNvSpPr>
            <a:spLocks/>
          </p:cNvSpPr>
          <p:nvPr/>
        </p:nvSpPr>
        <p:spPr bwMode="auto">
          <a:xfrm rot="8899099">
            <a:off x="5156977" y="4856724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 rot="14235448">
            <a:off x="2869976" y="4503820"/>
            <a:ext cx="549747" cy="94843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 rot="19765408">
            <a:off x="3280786" y="2116524"/>
            <a:ext cx="974011" cy="168037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 rot="14235448">
            <a:off x="4183327" y="5147424"/>
            <a:ext cx="237012" cy="40889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 rot="10800000">
            <a:off x="3504784" y="4861660"/>
            <a:ext cx="284349" cy="49056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 rot="829878">
            <a:off x="4345636" y="3163417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12"/>
          <p:cNvSpPr>
            <a:spLocks/>
          </p:cNvSpPr>
          <p:nvPr/>
        </p:nvSpPr>
        <p:spPr bwMode="auto">
          <a:xfrm rot="17678962">
            <a:off x="3814104" y="3610250"/>
            <a:ext cx="253600" cy="437519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42"/>
          <p:cNvSpPr txBox="1"/>
          <p:nvPr/>
        </p:nvSpPr>
        <p:spPr>
          <a:xfrm rot="1784377">
            <a:off x="2300738" y="3808972"/>
            <a:ext cx="1447664" cy="342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Teşekkürler.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 rot="20546746">
            <a:off x="5469744" y="4282634"/>
            <a:ext cx="154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Sunumumuz </a:t>
            </a:r>
          </a:p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Bitmiştir.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Freeform 12"/>
          <p:cNvSpPr>
            <a:spLocks/>
          </p:cNvSpPr>
          <p:nvPr/>
        </p:nvSpPr>
        <p:spPr bwMode="auto">
          <a:xfrm rot="829878">
            <a:off x="4637752" y="2915878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0"/>
            <a:ext cx="9144000" cy="1041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Sunumumuz bitmiştir…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570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3" grpId="0"/>
      <p:bldP spid="46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10635</TotalTime>
  <Words>179</Words>
  <Application>Microsoft Office PowerPoint</Application>
  <PresentationFormat>Ekran Gösterisi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Rehberlik Servisini Tanıyalım</vt:lpstr>
      <vt:lpstr>Rehberlik Nedir?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KzL</cp:lastModifiedBy>
  <cp:revision>549</cp:revision>
  <dcterms:created xsi:type="dcterms:W3CDTF">2014-12-21T04:26:02Z</dcterms:created>
  <dcterms:modified xsi:type="dcterms:W3CDTF">2021-01-12T10:57:15Z</dcterms:modified>
</cp:coreProperties>
</file>