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ink/ink2.xml" ContentType="application/inkml+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ink/ink1.xml" ContentType="application/inkml+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92" r:id="rId3"/>
    <p:sldId id="293" r:id="rId4"/>
    <p:sldId id="294" r:id="rId5"/>
    <p:sldId id="257"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80" r:id="rId19"/>
    <p:sldId id="276" r:id="rId20"/>
    <p:sldId id="278" r:id="rId21"/>
    <p:sldId id="279" r:id="rId22"/>
    <p:sldId id="281" r:id="rId23"/>
    <p:sldId id="282" r:id="rId24"/>
    <p:sldId id="284" r:id="rId25"/>
    <p:sldId id="297" r:id="rId26"/>
    <p:sldId id="287" r:id="rId27"/>
    <p:sldId id="288" r:id="rId28"/>
    <p:sldId id="289" r:id="rId29"/>
    <p:sldId id="298" r:id="rId30"/>
    <p:sldId id="295" r:id="rId31"/>
    <p:sldId id="296" r:id="rId32"/>
    <p:sldId id="291" r:id="rId33"/>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80"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0.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95.svg"/><Relationship Id="rId2" Type="http://schemas.openxmlformats.org/officeDocument/2006/relationships/image" Target="../media/image85.svg"/><Relationship Id="rId1" Type="http://schemas.openxmlformats.org/officeDocument/2006/relationships/image" Target="../media/image42.png"/><Relationship Id="rId6" Type="http://schemas.openxmlformats.org/officeDocument/2006/relationships/image" Target="../media/image89.svg"/><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46.png"/></Relationships>
</file>

<file path=ppt/diagrams/_rels/data11.xml.rels><?xml version="1.0" encoding="UTF-8" standalone="yes"?>
<Relationships xmlns="http://schemas.openxmlformats.org/package/2006/relationships"><Relationship Id="rId8" Type="http://schemas.openxmlformats.org/officeDocument/2006/relationships/image" Target="../media/image103.svg"/><Relationship Id="rId7" Type="http://schemas.openxmlformats.org/officeDocument/2006/relationships/image" Target="../media/image50.png"/><Relationship Id="rId12" Type="http://schemas.openxmlformats.org/officeDocument/2006/relationships/image" Target="../media/image107.svg"/><Relationship Id="rId1" Type="http://schemas.openxmlformats.org/officeDocument/2006/relationships/image" Target="../media/image48.png"/><Relationship Id="rId6" Type="http://schemas.openxmlformats.org/officeDocument/2006/relationships/image" Target="../media/image101.svg"/><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image" Target="../media/image105.svg"/><Relationship Id="rId4" Type="http://schemas.openxmlformats.org/officeDocument/2006/relationships/image" Target="../media/image99.svg"/><Relationship Id="rId9" Type="http://schemas.openxmlformats.org/officeDocument/2006/relationships/image" Target="../media/image51.pn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6.png"/><Relationship Id="rId6" Type="http://schemas.openxmlformats.org/officeDocument/2006/relationships/image" Target="../media/image12.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0.png"/><Relationship Id="rId1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svg"/><Relationship Id="rId1" Type="http://schemas.openxmlformats.org/officeDocument/2006/relationships/image" Target="../media/image18.png"/><Relationship Id="rId6" Type="http://schemas.openxmlformats.org/officeDocument/2006/relationships/image" Target="../media/image32.svg"/><Relationship Id="rId5" Type="http://schemas.openxmlformats.org/officeDocument/2006/relationships/image" Target="../media/image20.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8.svg"/><Relationship Id="rId1" Type="http://schemas.openxmlformats.org/officeDocument/2006/relationships/image" Target="../media/image25.png"/><Relationship Id="rId6" Type="http://schemas.openxmlformats.org/officeDocument/2006/relationships/image" Target="../media/image42.svg"/><Relationship Id="rId5" Type="http://schemas.openxmlformats.org/officeDocument/2006/relationships/image" Target="../media/image27.png"/><Relationship Id="rId4" Type="http://schemas.openxmlformats.org/officeDocument/2006/relationships/image" Target="../media/image40.svg"/></Relationships>
</file>

<file path=ppt/diagrams/_rels/data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8.svg"/><Relationship Id="rId1" Type="http://schemas.openxmlformats.org/officeDocument/2006/relationships/image" Target="../media/image30.png"/><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60.svg"/></Relationships>
</file>

<file path=ppt/diagrams/_rels/data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64.svg"/><Relationship Id="rId1" Type="http://schemas.openxmlformats.org/officeDocument/2006/relationships/image" Target="../media/image34.png"/><Relationship Id="rId6" Type="http://schemas.openxmlformats.org/officeDocument/2006/relationships/image" Target="../media/image68.svg"/><Relationship Id="rId5" Type="http://schemas.openxmlformats.org/officeDocument/2006/relationships/image" Target="../media/image36.png"/><Relationship Id="rId4" Type="http://schemas.openxmlformats.org/officeDocument/2006/relationships/image" Target="../media/image6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95.svg"/><Relationship Id="rId2" Type="http://schemas.openxmlformats.org/officeDocument/2006/relationships/image" Target="../media/image85.svg"/><Relationship Id="rId1" Type="http://schemas.openxmlformats.org/officeDocument/2006/relationships/image" Target="../media/image42.png"/><Relationship Id="rId6" Type="http://schemas.openxmlformats.org/officeDocument/2006/relationships/image" Target="../media/image89.svg"/><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46.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103.svg"/><Relationship Id="rId7" Type="http://schemas.openxmlformats.org/officeDocument/2006/relationships/image" Target="../media/image50.png"/><Relationship Id="rId12" Type="http://schemas.openxmlformats.org/officeDocument/2006/relationships/image" Target="../media/image107.svg"/><Relationship Id="rId1" Type="http://schemas.openxmlformats.org/officeDocument/2006/relationships/image" Target="../media/image48.png"/><Relationship Id="rId6" Type="http://schemas.openxmlformats.org/officeDocument/2006/relationships/image" Target="../media/image101.svg"/><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image" Target="../media/image105.svg"/><Relationship Id="rId4" Type="http://schemas.openxmlformats.org/officeDocument/2006/relationships/image" Target="../media/image99.svg"/><Relationship Id="rId9" Type="http://schemas.openxmlformats.org/officeDocument/2006/relationships/image" Target="../media/image5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6.png"/><Relationship Id="rId6" Type="http://schemas.openxmlformats.org/officeDocument/2006/relationships/image" Target="../media/image12.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0.png"/><Relationship Id="rId1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svg"/><Relationship Id="rId1" Type="http://schemas.openxmlformats.org/officeDocument/2006/relationships/image" Target="../media/image18.png"/><Relationship Id="rId6" Type="http://schemas.openxmlformats.org/officeDocument/2006/relationships/image" Target="../media/image32.svg"/><Relationship Id="rId5" Type="http://schemas.openxmlformats.org/officeDocument/2006/relationships/image" Target="../media/image20.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8.svg"/><Relationship Id="rId1" Type="http://schemas.openxmlformats.org/officeDocument/2006/relationships/image" Target="../media/image25.png"/><Relationship Id="rId6" Type="http://schemas.openxmlformats.org/officeDocument/2006/relationships/image" Target="../media/image42.svg"/><Relationship Id="rId5" Type="http://schemas.openxmlformats.org/officeDocument/2006/relationships/image" Target="../media/image27.png"/><Relationship Id="rId4" Type="http://schemas.openxmlformats.org/officeDocument/2006/relationships/image" Target="../media/image4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8.svg"/><Relationship Id="rId1" Type="http://schemas.openxmlformats.org/officeDocument/2006/relationships/image" Target="../media/image30.png"/><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6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64.svg"/><Relationship Id="rId1" Type="http://schemas.openxmlformats.org/officeDocument/2006/relationships/image" Target="../media/image34.png"/><Relationship Id="rId6" Type="http://schemas.openxmlformats.org/officeDocument/2006/relationships/image" Target="../media/image68.svg"/><Relationship Id="rId5" Type="http://schemas.openxmlformats.org/officeDocument/2006/relationships/image" Target="../media/image36.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8825F65-091F-4DCE-8825-6AC95087D61D}"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111E6600-3EB7-4968-8E3F-157DD3CFA17B}">
      <dgm:prSet/>
      <dgm:spPr/>
      <dgm:t>
        <a:bodyPr/>
        <a:lstStyle/>
        <a:p>
          <a:pPr>
            <a:lnSpc>
              <a:spcPct val="100000"/>
            </a:lnSpc>
          </a:pPr>
          <a:r>
            <a:rPr lang="tr-TR" dirty="0"/>
            <a:t>Dünya olarak geçirdiğimiz süreç herkes için bir takım zorluklar içermektedir.</a:t>
          </a:r>
          <a:endParaRPr lang="en-US" dirty="0"/>
        </a:p>
      </dgm:t>
    </dgm:pt>
    <dgm:pt modelId="{29A5A973-3353-4607-ACF6-EC65A6DFE9A1}" type="parTrans" cxnId="{6BF40DFA-F3A7-4827-A009-C158D9E63171}">
      <dgm:prSet/>
      <dgm:spPr/>
      <dgm:t>
        <a:bodyPr/>
        <a:lstStyle/>
        <a:p>
          <a:endParaRPr lang="en-US"/>
        </a:p>
      </dgm:t>
    </dgm:pt>
    <dgm:pt modelId="{6F0D594E-0588-491D-B59A-F2632BF50715}" type="sibTrans" cxnId="{6BF40DFA-F3A7-4827-A009-C158D9E63171}">
      <dgm:prSet/>
      <dgm:spPr/>
      <dgm:t>
        <a:bodyPr/>
        <a:lstStyle/>
        <a:p>
          <a:endParaRPr lang="en-US"/>
        </a:p>
      </dgm:t>
    </dgm:pt>
    <dgm:pt modelId="{2CDBC7E8-C7B8-4295-BE98-812FD2C12FFF}">
      <dgm:prSet/>
      <dgm:spPr/>
      <dgm:t>
        <a:bodyPr/>
        <a:lstStyle/>
        <a:p>
          <a:pPr>
            <a:lnSpc>
              <a:spcPct val="100000"/>
            </a:lnSpc>
          </a:pPr>
          <a:r>
            <a:rPr lang="tr-TR" dirty="0"/>
            <a:t>Bizler bu düzen içerisinde dahi sorumluluklarımızı yerine getirebilmeliyiz.</a:t>
          </a:r>
          <a:endParaRPr lang="en-US" dirty="0"/>
        </a:p>
      </dgm:t>
    </dgm:pt>
    <dgm:pt modelId="{06D041C6-868D-42B8-B40B-B43DB2C644CC}" type="parTrans" cxnId="{5D08A010-90AE-4F7B-BD02-D3A5A5DC12FD}">
      <dgm:prSet/>
      <dgm:spPr/>
      <dgm:t>
        <a:bodyPr/>
        <a:lstStyle/>
        <a:p>
          <a:endParaRPr lang="en-US"/>
        </a:p>
      </dgm:t>
    </dgm:pt>
    <dgm:pt modelId="{1EE216BD-301D-4676-8304-FDF5587782B6}" type="sibTrans" cxnId="{5D08A010-90AE-4F7B-BD02-D3A5A5DC12FD}">
      <dgm:prSet/>
      <dgm:spPr/>
      <dgm:t>
        <a:bodyPr/>
        <a:lstStyle/>
        <a:p>
          <a:endParaRPr lang="en-US"/>
        </a:p>
      </dgm:t>
    </dgm:pt>
    <dgm:pt modelId="{8A5F36D9-4C8A-4070-AF4F-6623ED13D5E7}" type="pres">
      <dgm:prSet presAssocID="{98825F65-091F-4DCE-8825-6AC95087D61D}" presName="cycle" presStyleCnt="0">
        <dgm:presLayoutVars>
          <dgm:dir/>
          <dgm:resizeHandles val="exact"/>
        </dgm:presLayoutVars>
      </dgm:prSet>
      <dgm:spPr/>
      <dgm:t>
        <a:bodyPr/>
        <a:lstStyle/>
        <a:p>
          <a:endParaRPr lang="tr-TR"/>
        </a:p>
      </dgm:t>
    </dgm:pt>
    <dgm:pt modelId="{5E041067-5F89-4E18-B283-89BCF7906952}" type="pres">
      <dgm:prSet presAssocID="{111E6600-3EB7-4968-8E3F-157DD3CFA17B}" presName="dummy" presStyleCnt="0"/>
      <dgm:spPr/>
    </dgm:pt>
    <dgm:pt modelId="{FC519CAB-6BC8-41E2-A9BF-E3C328D97626}" type="pres">
      <dgm:prSet presAssocID="{111E6600-3EB7-4968-8E3F-157DD3CFA17B}" presName="node" presStyleLbl="revTx" presStyleIdx="0" presStyleCnt="2" custRadScaleRad="85727" custRadScaleInc="-300000">
        <dgm:presLayoutVars>
          <dgm:bulletEnabled val="1"/>
        </dgm:presLayoutVars>
      </dgm:prSet>
      <dgm:spPr/>
      <dgm:t>
        <a:bodyPr/>
        <a:lstStyle/>
        <a:p>
          <a:endParaRPr lang="tr-TR"/>
        </a:p>
      </dgm:t>
    </dgm:pt>
    <dgm:pt modelId="{B7F9502B-A157-4BE0-B6F4-8DE71E5726E1}" type="pres">
      <dgm:prSet presAssocID="{6F0D594E-0588-491D-B59A-F2632BF50715}" presName="sibTrans" presStyleLbl="node1" presStyleIdx="0" presStyleCnt="2"/>
      <dgm:spPr/>
      <dgm:t>
        <a:bodyPr/>
        <a:lstStyle/>
        <a:p>
          <a:endParaRPr lang="tr-TR"/>
        </a:p>
      </dgm:t>
    </dgm:pt>
    <dgm:pt modelId="{3075873F-E53D-4BAB-8658-E8C1EA29DC43}" type="pres">
      <dgm:prSet presAssocID="{2CDBC7E8-C7B8-4295-BE98-812FD2C12FFF}" presName="dummy" presStyleCnt="0"/>
      <dgm:spPr/>
    </dgm:pt>
    <dgm:pt modelId="{108C178F-F7DE-4DF7-93CE-4739517A6580}" type="pres">
      <dgm:prSet presAssocID="{2CDBC7E8-C7B8-4295-BE98-812FD2C12FFF}" presName="node" presStyleLbl="revTx" presStyleIdx="1" presStyleCnt="2" custRadScaleRad="88336" custRadScaleInc="-300000">
        <dgm:presLayoutVars>
          <dgm:bulletEnabled val="1"/>
        </dgm:presLayoutVars>
      </dgm:prSet>
      <dgm:spPr/>
      <dgm:t>
        <a:bodyPr/>
        <a:lstStyle/>
        <a:p>
          <a:endParaRPr lang="tr-TR"/>
        </a:p>
      </dgm:t>
    </dgm:pt>
    <dgm:pt modelId="{B66175A8-755D-4CB5-838A-4091BD8FC400}" type="pres">
      <dgm:prSet presAssocID="{1EE216BD-301D-4676-8304-FDF5587782B6}" presName="sibTrans" presStyleLbl="node1" presStyleIdx="1" presStyleCnt="2"/>
      <dgm:spPr/>
      <dgm:t>
        <a:bodyPr/>
        <a:lstStyle/>
        <a:p>
          <a:endParaRPr lang="tr-TR"/>
        </a:p>
      </dgm:t>
    </dgm:pt>
  </dgm:ptLst>
  <dgm:cxnLst>
    <dgm:cxn modelId="{B69166A8-3F2F-482C-8076-4008BB654C50}" type="presOf" srcId="{6F0D594E-0588-491D-B59A-F2632BF50715}" destId="{B7F9502B-A157-4BE0-B6F4-8DE71E5726E1}" srcOrd="0" destOrd="0" presId="urn:microsoft.com/office/officeart/2005/8/layout/cycle1"/>
    <dgm:cxn modelId="{8CADEA55-99B0-4716-B189-B49E3C3E15E2}" type="presOf" srcId="{111E6600-3EB7-4968-8E3F-157DD3CFA17B}" destId="{FC519CAB-6BC8-41E2-A9BF-E3C328D97626}" srcOrd="0" destOrd="0" presId="urn:microsoft.com/office/officeart/2005/8/layout/cycle1"/>
    <dgm:cxn modelId="{6DF7511D-7143-4E14-83B6-2A1545826F11}" type="presOf" srcId="{98825F65-091F-4DCE-8825-6AC95087D61D}" destId="{8A5F36D9-4C8A-4070-AF4F-6623ED13D5E7}" srcOrd="0" destOrd="0" presId="urn:microsoft.com/office/officeart/2005/8/layout/cycle1"/>
    <dgm:cxn modelId="{6BF40DFA-F3A7-4827-A009-C158D9E63171}" srcId="{98825F65-091F-4DCE-8825-6AC95087D61D}" destId="{111E6600-3EB7-4968-8E3F-157DD3CFA17B}" srcOrd="0" destOrd="0" parTransId="{29A5A973-3353-4607-ACF6-EC65A6DFE9A1}" sibTransId="{6F0D594E-0588-491D-B59A-F2632BF50715}"/>
    <dgm:cxn modelId="{8395CB49-8B08-4D4A-A86C-B60E6CE99C29}" type="presOf" srcId="{1EE216BD-301D-4676-8304-FDF5587782B6}" destId="{B66175A8-755D-4CB5-838A-4091BD8FC400}" srcOrd="0" destOrd="0" presId="urn:microsoft.com/office/officeart/2005/8/layout/cycle1"/>
    <dgm:cxn modelId="{5D08A010-90AE-4F7B-BD02-D3A5A5DC12FD}" srcId="{98825F65-091F-4DCE-8825-6AC95087D61D}" destId="{2CDBC7E8-C7B8-4295-BE98-812FD2C12FFF}" srcOrd="1" destOrd="0" parTransId="{06D041C6-868D-42B8-B40B-B43DB2C644CC}" sibTransId="{1EE216BD-301D-4676-8304-FDF5587782B6}"/>
    <dgm:cxn modelId="{8235EA8C-51DF-4088-90D8-FB57DF6423A4}" type="presOf" srcId="{2CDBC7E8-C7B8-4295-BE98-812FD2C12FFF}" destId="{108C178F-F7DE-4DF7-93CE-4739517A6580}" srcOrd="0" destOrd="0" presId="urn:microsoft.com/office/officeart/2005/8/layout/cycle1"/>
    <dgm:cxn modelId="{9D55E4BB-6D55-4647-AA33-FD0B980C7ED0}" type="presParOf" srcId="{8A5F36D9-4C8A-4070-AF4F-6623ED13D5E7}" destId="{5E041067-5F89-4E18-B283-89BCF7906952}" srcOrd="0" destOrd="0" presId="urn:microsoft.com/office/officeart/2005/8/layout/cycle1"/>
    <dgm:cxn modelId="{A716A69C-EC49-45E7-9FE1-2B0113D796ED}" type="presParOf" srcId="{8A5F36D9-4C8A-4070-AF4F-6623ED13D5E7}" destId="{FC519CAB-6BC8-41E2-A9BF-E3C328D97626}" srcOrd="1" destOrd="0" presId="urn:microsoft.com/office/officeart/2005/8/layout/cycle1"/>
    <dgm:cxn modelId="{A4AB49E6-1B99-4FF8-AFA3-A751F41E27F1}" type="presParOf" srcId="{8A5F36D9-4C8A-4070-AF4F-6623ED13D5E7}" destId="{B7F9502B-A157-4BE0-B6F4-8DE71E5726E1}" srcOrd="2" destOrd="0" presId="urn:microsoft.com/office/officeart/2005/8/layout/cycle1"/>
    <dgm:cxn modelId="{B9863266-2F34-41F2-8EE6-9A46E703ABD1}" type="presParOf" srcId="{8A5F36D9-4C8A-4070-AF4F-6623ED13D5E7}" destId="{3075873F-E53D-4BAB-8658-E8C1EA29DC43}" srcOrd="3" destOrd="0" presId="urn:microsoft.com/office/officeart/2005/8/layout/cycle1"/>
    <dgm:cxn modelId="{EA60BA7E-301A-4813-BCF0-D005E7C975C5}" type="presParOf" srcId="{8A5F36D9-4C8A-4070-AF4F-6623ED13D5E7}" destId="{108C178F-F7DE-4DF7-93CE-4739517A6580}" srcOrd="4" destOrd="0" presId="urn:microsoft.com/office/officeart/2005/8/layout/cycle1"/>
    <dgm:cxn modelId="{713F0452-A52F-45BB-9CFF-A0D36A4AF880}" type="presParOf" srcId="{8A5F36D9-4C8A-4070-AF4F-6623ED13D5E7}" destId="{B66175A8-755D-4CB5-838A-4091BD8FC400}" srcOrd="5"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EFC741-10AB-4AE0-9A7C-DE97BA3E949B}"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F0F4E997-EFDE-4AD8-949C-9EC072126BC0}">
      <dgm:prSet/>
      <dgm:spPr/>
      <dgm:t>
        <a:bodyPr/>
        <a:lstStyle/>
        <a:p>
          <a:r>
            <a:rPr lang="tr-TR"/>
            <a:t>Zamanı değerlendir.</a:t>
          </a:r>
          <a:endParaRPr lang="en-US"/>
        </a:p>
      </dgm:t>
    </dgm:pt>
    <dgm:pt modelId="{C118E8BC-577A-41A1-A26B-5A0F9483E2A0}" type="parTrans" cxnId="{2C5BF221-A989-4618-8DCA-EEC7299CFBBE}">
      <dgm:prSet/>
      <dgm:spPr/>
      <dgm:t>
        <a:bodyPr/>
        <a:lstStyle/>
        <a:p>
          <a:endParaRPr lang="en-US"/>
        </a:p>
      </dgm:t>
    </dgm:pt>
    <dgm:pt modelId="{6F87EFB2-486A-4692-A96D-7F4D20454C75}" type="sibTrans" cxnId="{2C5BF221-A989-4618-8DCA-EEC7299CFBBE}">
      <dgm:prSet/>
      <dgm:spPr/>
      <dgm:t>
        <a:bodyPr/>
        <a:lstStyle/>
        <a:p>
          <a:endParaRPr lang="en-US"/>
        </a:p>
      </dgm:t>
    </dgm:pt>
    <dgm:pt modelId="{F962B2A0-C309-4F48-91FE-C0DD06D90079}">
      <dgm:prSet/>
      <dgm:spPr/>
      <dgm:t>
        <a:bodyPr/>
        <a:lstStyle/>
        <a:p>
          <a:r>
            <a:rPr lang="tr-TR"/>
            <a:t>Krizi fırsata çevirme vakti</a:t>
          </a:r>
          <a:endParaRPr lang="en-US"/>
        </a:p>
      </dgm:t>
    </dgm:pt>
    <dgm:pt modelId="{286F0B80-65CD-4655-8DC3-DC698590EEFC}" type="parTrans" cxnId="{239EFEC8-C64D-48DB-AC9B-2BC8704BAFEA}">
      <dgm:prSet/>
      <dgm:spPr/>
      <dgm:t>
        <a:bodyPr/>
        <a:lstStyle/>
        <a:p>
          <a:endParaRPr lang="en-US"/>
        </a:p>
      </dgm:t>
    </dgm:pt>
    <dgm:pt modelId="{51D449C8-8F36-4C8D-BFD3-109F2783B12C}" type="sibTrans" cxnId="{239EFEC8-C64D-48DB-AC9B-2BC8704BAFEA}">
      <dgm:prSet/>
      <dgm:spPr/>
      <dgm:t>
        <a:bodyPr/>
        <a:lstStyle/>
        <a:p>
          <a:endParaRPr lang="en-US"/>
        </a:p>
      </dgm:t>
    </dgm:pt>
    <dgm:pt modelId="{21B4A145-3894-422B-8B58-10B25557E1E5}">
      <dgm:prSet/>
      <dgm:spPr/>
      <dgm:t>
        <a:bodyPr/>
        <a:lstStyle/>
        <a:p>
          <a:r>
            <a:rPr lang="tr-TR"/>
            <a:t>Günlük planını iyi yap ve uygulamaya geç</a:t>
          </a:r>
          <a:endParaRPr lang="en-US"/>
        </a:p>
      </dgm:t>
    </dgm:pt>
    <dgm:pt modelId="{C70A0078-9D49-4E63-A376-D7D18479BD33}" type="parTrans" cxnId="{FCEF9EBC-E474-48FD-84A4-7E99995EF315}">
      <dgm:prSet/>
      <dgm:spPr/>
      <dgm:t>
        <a:bodyPr/>
        <a:lstStyle/>
        <a:p>
          <a:endParaRPr lang="en-US"/>
        </a:p>
      </dgm:t>
    </dgm:pt>
    <dgm:pt modelId="{9FC87736-89C6-4951-9362-F0706267EF8F}" type="sibTrans" cxnId="{FCEF9EBC-E474-48FD-84A4-7E99995EF315}">
      <dgm:prSet/>
      <dgm:spPr/>
      <dgm:t>
        <a:bodyPr/>
        <a:lstStyle/>
        <a:p>
          <a:endParaRPr lang="en-US"/>
        </a:p>
      </dgm:t>
    </dgm:pt>
    <dgm:pt modelId="{ACAF932D-992D-4747-81AD-333BB7133C8D}">
      <dgm:prSet/>
      <dgm:spPr/>
      <dgm:t>
        <a:bodyPr/>
        <a:lstStyle/>
        <a:p>
          <a:r>
            <a:rPr lang="tr-TR"/>
            <a:t>Ders çalışma ortamını düzenle</a:t>
          </a:r>
          <a:endParaRPr lang="en-US"/>
        </a:p>
      </dgm:t>
    </dgm:pt>
    <dgm:pt modelId="{90D6C71C-1281-4744-B64E-88742ED1D0F9}" type="parTrans" cxnId="{614E9308-E372-4349-B8AD-565B5B2DFBA1}">
      <dgm:prSet/>
      <dgm:spPr/>
      <dgm:t>
        <a:bodyPr/>
        <a:lstStyle/>
        <a:p>
          <a:endParaRPr lang="en-US"/>
        </a:p>
      </dgm:t>
    </dgm:pt>
    <dgm:pt modelId="{4F395B2F-C2E3-49E3-924E-D9742050BD37}" type="sibTrans" cxnId="{614E9308-E372-4349-B8AD-565B5B2DFBA1}">
      <dgm:prSet/>
      <dgm:spPr/>
      <dgm:t>
        <a:bodyPr/>
        <a:lstStyle/>
        <a:p>
          <a:endParaRPr lang="en-US"/>
        </a:p>
      </dgm:t>
    </dgm:pt>
    <dgm:pt modelId="{E15A569D-88A4-49FF-B5E2-DC1999A0F249}">
      <dgm:prSet/>
      <dgm:spPr/>
      <dgm:t>
        <a:bodyPr/>
        <a:lstStyle/>
        <a:p>
          <a:r>
            <a:rPr lang="tr-TR"/>
            <a:t>Ders ve konu seçimi yapmadan ilerlemeye çalış</a:t>
          </a:r>
          <a:endParaRPr lang="en-US"/>
        </a:p>
      </dgm:t>
    </dgm:pt>
    <dgm:pt modelId="{46E7D300-7839-4C5B-B086-216CB9A746A1}" type="parTrans" cxnId="{568D6975-D406-4DB6-8781-32182D68014F}">
      <dgm:prSet/>
      <dgm:spPr/>
      <dgm:t>
        <a:bodyPr/>
        <a:lstStyle/>
        <a:p>
          <a:endParaRPr lang="en-US"/>
        </a:p>
      </dgm:t>
    </dgm:pt>
    <dgm:pt modelId="{7C8480AD-674C-4B3F-ACFB-F9A21DE1A5B7}" type="sibTrans" cxnId="{568D6975-D406-4DB6-8781-32182D68014F}">
      <dgm:prSet/>
      <dgm:spPr/>
      <dgm:t>
        <a:bodyPr/>
        <a:lstStyle/>
        <a:p>
          <a:endParaRPr lang="en-US"/>
        </a:p>
      </dgm:t>
    </dgm:pt>
    <dgm:pt modelId="{8DA9554D-AD11-4697-B955-D900DB515EF9}">
      <dgm:prSet/>
      <dgm:spPr/>
      <dgm:t>
        <a:bodyPr/>
        <a:lstStyle/>
        <a:p>
          <a:r>
            <a:rPr lang="tr-TR"/>
            <a:t>Konu konu ilerle</a:t>
          </a:r>
          <a:endParaRPr lang="en-US"/>
        </a:p>
      </dgm:t>
    </dgm:pt>
    <dgm:pt modelId="{51B8C1F8-6FB7-4765-845C-EC90099A2557}" type="parTrans" cxnId="{59545F7C-9A92-4BAB-9FA7-A6AE06CE6AFA}">
      <dgm:prSet/>
      <dgm:spPr/>
      <dgm:t>
        <a:bodyPr/>
        <a:lstStyle/>
        <a:p>
          <a:endParaRPr lang="en-US"/>
        </a:p>
      </dgm:t>
    </dgm:pt>
    <dgm:pt modelId="{7A8078C2-2BCA-4CB9-9232-97386BB5F674}" type="sibTrans" cxnId="{59545F7C-9A92-4BAB-9FA7-A6AE06CE6AFA}">
      <dgm:prSet/>
      <dgm:spPr/>
      <dgm:t>
        <a:bodyPr/>
        <a:lstStyle/>
        <a:p>
          <a:endParaRPr lang="en-US"/>
        </a:p>
      </dgm:t>
    </dgm:pt>
    <dgm:pt modelId="{D63048AD-5F33-4820-955A-156401CDAD9A}" type="pres">
      <dgm:prSet presAssocID="{A6EFC741-10AB-4AE0-9A7C-DE97BA3E949B}" presName="root" presStyleCnt="0">
        <dgm:presLayoutVars>
          <dgm:dir/>
          <dgm:resizeHandles val="exact"/>
        </dgm:presLayoutVars>
      </dgm:prSet>
      <dgm:spPr/>
      <dgm:t>
        <a:bodyPr/>
        <a:lstStyle/>
        <a:p>
          <a:endParaRPr lang="tr-TR"/>
        </a:p>
      </dgm:t>
    </dgm:pt>
    <dgm:pt modelId="{0FAB0E3B-9ABC-4EDF-9392-76C7569EA9BB}" type="pres">
      <dgm:prSet presAssocID="{A6EFC741-10AB-4AE0-9A7C-DE97BA3E949B}" presName="container" presStyleCnt="0">
        <dgm:presLayoutVars>
          <dgm:dir/>
          <dgm:resizeHandles val="exact"/>
        </dgm:presLayoutVars>
      </dgm:prSet>
      <dgm:spPr/>
    </dgm:pt>
    <dgm:pt modelId="{BD63BA5F-4064-454E-96DE-0E5CE6A93EE5}" type="pres">
      <dgm:prSet presAssocID="{F0F4E997-EFDE-4AD8-949C-9EC072126BC0}" presName="compNode" presStyleCnt="0"/>
      <dgm:spPr/>
    </dgm:pt>
    <dgm:pt modelId="{8DDEA70B-A753-4E02-B06D-0DD879DACBF0}" type="pres">
      <dgm:prSet presAssocID="{F0F4E997-EFDE-4AD8-949C-9EC072126BC0}" presName="iconBgRect" presStyleLbl="bgShp" presStyleIdx="0" presStyleCnt="6"/>
      <dgm:spPr/>
    </dgm:pt>
    <dgm:pt modelId="{594E470A-AE9E-4870-B6AD-63CED9C38C2D}" type="pres">
      <dgm:prSet presAssocID="{F0F4E997-EFDE-4AD8-949C-9EC072126BC0}"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xmlns="" id="0" name="" descr="Kum saati"/>
        </a:ext>
      </dgm:extLst>
    </dgm:pt>
    <dgm:pt modelId="{0AAF1311-EDB5-4D82-BEBE-937E0272BBB9}" type="pres">
      <dgm:prSet presAssocID="{F0F4E997-EFDE-4AD8-949C-9EC072126BC0}" presName="spaceRect" presStyleCnt="0"/>
      <dgm:spPr/>
    </dgm:pt>
    <dgm:pt modelId="{F699F987-ED24-4342-8346-07C43466F617}" type="pres">
      <dgm:prSet presAssocID="{F0F4E997-EFDE-4AD8-949C-9EC072126BC0}" presName="textRect" presStyleLbl="revTx" presStyleIdx="0" presStyleCnt="6">
        <dgm:presLayoutVars>
          <dgm:chMax val="1"/>
          <dgm:chPref val="1"/>
        </dgm:presLayoutVars>
      </dgm:prSet>
      <dgm:spPr/>
      <dgm:t>
        <a:bodyPr/>
        <a:lstStyle/>
        <a:p>
          <a:endParaRPr lang="tr-TR"/>
        </a:p>
      </dgm:t>
    </dgm:pt>
    <dgm:pt modelId="{8E3DB2CB-1FF3-40CB-83CD-B18C3CDCC61E}" type="pres">
      <dgm:prSet presAssocID="{6F87EFB2-486A-4692-A96D-7F4D20454C75}" presName="sibTrans" presStyleLbl="sibTrans2D1" presStyleIdx="0" presStyleCnt="0"/>
      <dgm:spPr/>
      <dgm:t>
        <a:bodyPr/>
        <a:lstStyle/>
        <a:p>
          <a:endParaRPr lang="tr-TR"/>
        </a:p>
      </dgm:t>
    </dgm:pt>
    <dgm:pt modelId="{E19DA3F3-3D26-4BC9-A0C7-5F8D4CE24CF4}" type="pres">
      <dgm:prSet presAssocID="{F962B2A0-C309-4F48-91FE-C0DD06D90079}" presName="compNode" presStyleCnt="0"/>
      <dgm:spPr/>
    </dgm:pt>
    <dgm:pt modelId="{1EEF6310-CD2F-4EE3-8D20-E7E60DB98EC8}" type="pres">
      <dgm:prSet presAssocID="{F962B2A0-C309-4F48-91FE-C0DD06D90079}" presName="iconBgRect" presStyleLbl="bgShp" presStyleIdx="1" presStyleCnt="6"/>
      <dgm:spPr/>
    </dgm:pt>
    <dgm:pt modelId="{BD7508B5-4445-475A-8089-04CFA8DE5624}" type="pres">
      <dgm:prSet presAssocID="{F962B2A0-C309-4F48-91FE-C0DD06D9007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Questions"/>
        </a:ext>
      </dgm:extLst>
    </dgm:pt>
    <dgm:pt modelId="{06C56DFC-DABD-4585-8686-534A9EF142DF}" type="pres">
      <dgm:prSet presAssocID="{F962B2A0-C309-4F48-91FE-C0DD06D90079}" presName="spaceRect" presStyleCnt="0"/>
      <dgm:spPr/>
    </dgm:pt>
    <dgm:pt modelId="{6D618A3A-BC29-41AE-A9DB-5E19E4D0B13D}" type="pres">
      <dgm:prSet presAssocID="{F962B2A0-C309-4F48-91FE-C0DD06D90079}" presName="textRect" presStyleLbl="revTx" presStyleIdx="1" presStyleCnt="6">
        <dgm:presLayoutVars>
          <dgm:chMax val="1"/>
          <dgm:chPref val="1"/>
        </dgm:presLayoutVars>
      </dgm:prSet>
      <dgm:spPr/>
      <dgm:t>
        <a:bodyPr/>
        <a:lstStyle/>
        <a:p>
          <a:endParaRPr lang="tr-TR"/>
        </a:p>
      </dgm:t>
    </dgm:pt>
    <dgm:pt modelId="{AD02480D-F17E-4F43-B8D4-6C2FA7B691C9}" type="pres">
      <dgm:prSet presAssocID="{51D449C8-8F36-4C8D-BFD3-109F2783B12C}" presName="sibTrans" presStyleLbl="sibTrans2D1" presStyleIdx="0" presStyleCnt="0"/>
      <dgm:spPr/>
      <dgm:t>
        <a:bodyPr/>
        <a:lstStyle/>
        <a:p>
          <a:endParaRPr lang="tr-TR"/>
        </a:p>
      </dgm:t>
    </dgm:pt>
    <dgm:pt modelId="{671977B1-4EC2-4D83-B496-468625DE4ED1}" type="pres">
      <dgm:prSet presAssocID="{21B4A145-3894-422B-8B58-10B25557E1E5}" presName="compNode" presStyleCnt="0"/>
      <dgm:spPr/>
    </dgm:pt>
    <dgm:pt modelId="{F1931EB6-5211-419A-A425-F9A209B52E38}" type="pres">
      <dgm:prSet presAssocID="{21B4A145-3894-422B-8B58-10B25557E1E5}" presName="iconBgRect" presStyleLbl="bgShp" presStyleIdx="2" presStyleCnt="6"/>
      <dgm:spPr/>
    </dgm:pt>
    <dgm:pt modelId="{21771F84-6F07-48B7-8308-5EB7C54AB727}" type="pres">
      <dgm:prSet presAssocID="{21B4A145-3894-422B-8B58-10B25557E1E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Checkmark"/>
        </a:ext>
      </dgm:extLst>
    </dgm:pt>
    <dgm:pt modelId="{0553B8B0-93C9-4CA5-83C7-549429463895}" type="pres">
      <dgm:prSet presAssocID="{21B4A145-3894-422B-8B58-10B25557E1E5}" presName="spaceRect" presStyleCnt="0"/>
      <dgm:spPr/>
    </dgm:pt>
    <dgm:pt modelId="{D529F70D-60F8-44FA-9809-51E2CD6CE802}" type="pres">
      <dgm:prSet presAssocID="{21B4A145-3894-422B-8B58-10B25557E1E5}" presName="textRect" presStyleLbl="revTx" presStyleIdx="2" presStyleCnt="6">
        <dgm:presLayoutVars>
          <dgm:chMax val="1"/>
          <dgm:chPref val="1"/>
        </dgm:presLayoutVars>
      </dgm:prSet>
      <dgm:spPr/>
      <dgm:t>
        <a:bodyPr/>
        <a:lstStyle/>
        <a:p>
          <a:endParaRPr lang="tr-TR"/>
        </a:p>
      </dgm:t>
    </dgm:pt>
    <dgm:pt modelId="{238D5539-6220-4C2C-AE7B-A0B14C772A30}" type="pres">
      <dgm:prSet presAssocID="{9FC87736-89C6-4951-9362-F0706267EF8F}" presName="sibTrans" presStyleLbl="sibTrans2D1" presStyleIdx="0" presStyleCnt="0"/>
      <dgm:spPr/>
      <dgm:t>
        <a:bodyPr/>
        <a:lstStyle/>
        <a:p>
          <a:endParaRPr lang="tr-TR"/>
        </a:p>
      </dgm:t>
    </dgm:pt>
    <dgm:pt modelId="{27C4D9D4-CA16-4039-B381-E02EDE5DB624}" type="pres">
      <dgm:prSet presAssocID="{ACAF932D-992D-4747-81AD-333BB7133C8D}" presName="compNode" presStyleCnt="0"/>
      <dgm:spPr/>
    </dgm:pt>
    <dgm:pt modelId="{9BFD6DBA-5501-4925-BD99-83A875857300}" type="pres">
      <dgm:prSet presAssocID="{ACAF932D-992D-4747-81AD-333BB7133C8D}" presName="iconBgRect" presStyleLbl="bgShp" presStyleIdx="3" presStyleCnt="6"/>
      <dgm:spPr/>
    </dgm:pt>
    <dgm:pt modelId="{B5C520B2-9064-4A4C-8075-33C7056FAC2D}" type="pres">
      <dgm:prSet presAssocID="{ACAF932D-992D-4747-81AD-333BB7133C8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Classroom"/>
        </a:ext>
      </dgm:extLst>
    </dgm:pt>
    <dgm:pt modelId="{EA8F25AA-5853-40BD-8EEE-B49245307D68}" type="pres">
      <dgm:prSet presAssocID="{ACAF932D-992D-4747-81AD-333BB7133C8D}" presName="spaceRect" presStyleCnt="0"/>
      <dgm:spPr/>
    </dgm:pt>
    <dgm:pt modelId="{3C7491FB-FB97-4864-8050-EF4B3E3F41E3}" type="pres">
      <dgm:prSet presAssocID="{ACAF932D-992D-4747-81AD-333BB7133C8D}" presName="textRect" presStyleLbl="revTx" presStyleIdx="3" presStyleCnt="6">
        <dgm:presLayoutVars>
          <dgm:chMax val="1"/>
          <dgm:chPref val="1"/>
        </dgm:presLayoutVars>
      </dgm:prSet>
      <dgm:spPr/>
      <dgm:t>
        <a:bodyPr/>
        <a:lstStyle/>
        <a:p>
          <a:endParaRPr lang="tr-TR"/>
        </a:p>
      </dgm:t>
    </dgm:pt>
    <dgm:pt modelId="{8C019429-DF95-4EE1-81F1-9A1EBEDE77F2}" type="pres">
      <dgm:prSet presAssocID="{4F395B2F-C2E3-49E3-924E-D9742050BD37}" presName="sibTrans" presStyleLbl="sibTrans2D1" presStyleIdx="0" presStyleCnt="0"/>
      <dgm:spPr/>
      <dgm:t>
        <a:bodyPr/>
        <a:lstStyle/>
        <a:p>
          <a:endParaRPr lang="tr-TR"/>
        </a:p>
      </dgm:t>
    </dgm:pt>
    <dgm:pt modelId="{3DB4BF81-F810-4E0A-8553-0F1E11E45438}" type="pres">
      <dgm:prSet presAssocID="{E15A569D-88A4-49FF-B5E2-DC1999A0F249}" presName="compNode" presStyleCnt="0"/>
      <dgm:spPr/>
    </dgm:pt>
    <dgm:pt modelId="{550FA288-3CE8-465D-8F41-B4B6CA22ADFC}" type="pres">
      <dgm:prSet presAssocID="{E15A569D-88A4-49FF-B5E2-DC1999A0F249}" presName="iconBgRect" presStyleLbl="bgShp" presStyleIdx="4" presStyleCnt="6"/>
      <dgm:spPr/>
    </dgm:pt>
    <dgm:pt modelId="{0E0C87DF-C4AD-4B6E-99EF-69E0E9333280}" type="pres">
      <dgm:prSet presAssocID="{E15A569D-88A4-49FF-B5E2-DC1999A0F24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Books"/>
        </a:ext>
      </dgm:extLst>
    </dgm:pt>
    <dgm:pt modelId="{B9486461-9A9E-4CB6-ADE7-83CFBC09BE66}" type="pres">
      <dgm:prSet presAssocID="{E15A569D-88A4-49FF-B5E2-DC1999A0F249}" presName="spaceRect" presStyleCnt="0"/>
      <dgm:spPr/>
    </dgm:pt>
    <dgm:pt modelId="{61CE2EE8-6726-4804-92F0-B2F7699DAD48}" type="pres">
      <dgm:prSet presAssocID="{E15A569D-88A4-49FF-B5E2-DC1999A0F249}" presName="textRect" presStyleLbl="revTx" presStyleIdx="4" presStyleCnt="6">
        <dgm:presLayoutVars>
          <dgm:chMax val="1"/>
          <dgm:chPref val="1"/>
        </dgm:presLayoutVars>
      </dgm:prSet>
      <dgm:spPr/>
      <dgm:t>
        <a:bodyPr/>
        <a:lstStyle/>
        <a:p>
          <a:endParaRPr lang="tr-TR"/>
        </a:p>
      </dgm:t>
    </dgm:pt>
    <dgm:pt modelId="{8F03C501-C2A6-43A2-9801-5F66F9E00965}" type="pres">
      <dgm:prSet presAssocID="{7C8480AD-674C-4B3F-ACFB-F9A21DE1A5B7}" presName="sibTrans" presStyleLbl="sibTrans2D1" presStyleIdx="0" presStyleCnt="0"/>
      <dgm:spPr/>
      <dgm:t>
        <a:bodyPr/>
        <a:lstStyle/>
        <a:p>
          <a:endParaRPr lang="tr-TR"/>
        </a:p>
      </dgm:t>
    </dgm:pt>
    <dgm:pt modelId="{C021A874-47FB-4CC6-BD8E-EF52DD0D01FE}" type="pres">
      <dgm:prSet presAssocID="{8DA9554D-AD11-4697-B955-D900DB515EF9}" presName="compNode" presStyleCnt="0"/>
      <dgm:spPr/>
    </dgm:pt>
    <dgm:pt modelId="{A53B9933-1005-4358-A4F5-21923400BA11}" type="pres">
      <dgm:prSet presAssocID="{8DA9554D-AD11-4697-B955-D900DB515EF9}" presName="iconBgRect" presStyleLbl="bgShp" presStyleIdx="5" presStyleCnt="6"/>
      <dgm:spPr/>
    </dgm:pt>
    <dgm:pt modelId="{3A1B85AD-8E80-4B60-AD3F-A8A3A9BF4E8A}" type="pres">
      <dgm:prSet presAssocID="{8DA9554D-AD11-4697-B955-D900DB515EF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xmlns="" id="0" name="" descr="Teacher"/>
        </a:ext>
      </dgm:extLst>
    </dgm:pt>
    <dgm:pt modelId="{3FC9025F-C052-490A-AA9F-F197B563D791}" type="pres">
      <dgm:prSet presAssocID="{8DA9554D-AD11-4697-B955-D900DB515EF9}" presName="spaceRect" presStyleCnt="0"/>
      <dgm:spPr/>
    </dgm:pt>
    <dgm:pt modelId="{D3C8CFB2-F9A2-4565-8E20-9175191B6558}" type="pres">
      <dgm:prSet presAssocID="{8DA9554D-AD11-4697-B955-D900DB515EF9}" presName="textRect" presStyleLbl="revTx" presStyleIdx="5" presStyleCnt="6">
        <dgm:presLayoutVars>
          <dgm:chMax val="1"/>
          <dgm:chPref val="1"/>
        </dgm:presLayoutVars>
      </dgm:prSet>
      <dgm:spPr/>
      <dgm:t>
        <a:bodyPr/>
        <a:lstStyle/>
        <a:p>
          <a:endParaRPr lang="tr-TR"/>
        </a:p>
      </dgm:t>
    </dgm:pt>
  </dgm:ptLst>
  <dgm:cxnLst>
    <dgm:cxn modelId="{E62FC87E-D2C6-483D-822D-D63E3388E679}" type="presOf" srcId="{51D449C8-8F36-4C8D-BFD3-109F2783B12C}" destId="{AD02480D-F17E-4F43-B8D4-6C2FA7B691C9}" srcOrd="0" destOrd="0" presId="urn:microsoft.com/office/officeart/2018/2/layout/IconCircleList"/>
    <dgm:cxn modelId="{71018197-FA5B-49C6-ABA6-7167D1A647AC}" type="presOf" srcId="{F962B2A0-C309-4F48-91FE-C0DD06D90079}" destId="{6D618A3A-BC29-41AE-A9DB-5E19E4D0B13D}" srcOrd="0" destOrd="0" presId="urn:microsoft.com/office/officeart/2018/2/layout/IconCircleList"/>
    <dgm:cxn modelId="{95E7B799-9AB7-4DC0-B475-0C51002674BE}" type="presOf" srcId="{4F395B2F-C2E3-49E3-924E-D9742050BD37}" destId="{8C019429-DF95-4EE1-81F1-9A1EBEDE77F2}" srcOrd="0" destOrd="0" presId="urn:microsoft.com/office/officeart/2018/2/layout/IconCircleList"/>
    <dgm:cxn modelId="{0B6499A8-48A5-40A7-9206-D41333AF5DFC}" type="presOf" srcId="{6F87EFB2-486A-4692-A96D-7F4D20454C75}" destId="{8E3DB2CB-1FF3-40CB-83CD-B18C3CDCC61E}" srcOrd="0" destOrd="0" presId="urn:microsoft.com/office/officeart/2018/2/layout/IconCircleList"/>
    <dgm:cxn modelId="{3ABF5B02-03A2-4027-AF29-8B5C2AC48F0A}" type="presOf" srcId="{8DA9554D-AD11-4697-B955-D900DB515EF9}" destId="{D3C8CFB2-F9A2-4565-8E20-9175191B6558}" srcOrd="0" destOrd="0" presId="urn:microsoft.com/office/officeart/2018/2/layout/IconCircleList"/>
    <dgm:cxn modelId="{2600FFFC-F729-48BD-BF43-DB8C3DB53CC0}" type="presOf" srcId="{21B4A145-3894-422B-8B58-10B25557E1E5}" destId="{D529F70D-60F8-44FA-9809-51E2CD6CE802}" srcOrd="0" destOrd="0" presId="urn:microsoft.com/office/officeart/2018/2/layout/IconCircleList"/>
    <dgm:cxn modelId="{59546A03-6C6C-494B-93DC-85F7508F450C}" type="presOf" srcId="{E15A569D-88A4-49FF-B5E2-DC1999A0F249}" destId="{61CE2EE8-6726-4804-92F0-B2F7699DAD48}" srcOrd="0" destOrd="0" presId="urn:microsoft.com/office/officeart/2018/2/layout/IconCircleList"/>
    <dgm:cxn modelId="{614E9308-E372-4349-B8AD-565B5B2DFBA1}" srcId="{A6EFC741-10AB-4AE0-9A7C-DE97BA3E949B}" destId="{ACAF932D-992D-4747-81AD-333BB7133C8D}" srcOrd="3" destOrd="0" parTransId="{90D6C71C-1281-4744-B64E-88742ED1D0F9}" sibTransId="{4F395B2F-C2E3-49E3-924E-D9742050BD37}"/>
    <dgm:cxn modelId="{EA192CBD-B9E1-4E86-ACB2-C016D692A1E1}" type="presOf" srcId="{7C8480AD-674C-4B3F-ACFB-F9A21DE1A5B7}" destId="{8F03C501-C2A6-43A2-9801-5F66F9E00965}" srcOrd="0" destOrd="0" presId="urn:microsoft.com/office/officeart/2018/2/layout/IconCircleList"/>
    <dgm:cxn modelId="{239EFEC8-C64D-48DB-AC9B-2BC8704BAFEA}" srcId="{A6EFC741-10AB-4AE0-9A7C-DE97BA3E949B}" destId="{F962B2A0-C309-4F48-91FE-C0DD06D90079}" srcOrd="1" destOrd="0" parTransId="{286F0B80-65CD-4655-8DC3-DC698590EEFC}" sibTransId="{51D449C8-8F36-4C8D-BFD3-109F2783B12C}"/>
    <dgm:cxn modelId="{568D6975-D406-4DB6-8781-32182D68014F}" srcId="{A6EFC741-10AB-4AE0-9A7C-DE97BA3E949B}" destId="{E15A569D-88A4-49FF-B5E2-DC1999A0F249}" srcOrd="4" destOrd="0" parTransId="{46E7D300-7839-4C5B-B086-216CB9A746A1}" sibTransId="{7C8480AD-674C-4B3F-ACFB-F9A21DE1A5B7}"/>
    <dgm:cxn modelId="{FCEF9EBC-E474-48FD-84A4-7E99995EF315}" srcId="{A6EFC741-10AB-4AE0-9A7C-DE97BA3E949B}" destId="{21B4A145-3894-422B-8B58-10B25557E1E5}" srcOrd="2" destOrd="0" parTransId="{C70A0078-9D49-4E63-A376-D7D18479BD33}" sibTransId="{9FC87736-89C6-4951-9362-F0706267EF8F}"/>
    <dgm:cxn modelId="{59545F7C-9A92-4BAB-9FA7-A6AE06CE6AFA}" srcId="{A6EFC741-10AB-4AE0-9A7C-DE97BA3E949B}" destId="{8DA9554D-AD11-4697-B955-D900DB515EF9}" srcOrd="5" destOrd="0" parTransId="{51B8C1F8-6FB7-4765-845C-EC90099A2557}" sibTransId="{7A8078C2-2BCA-4CB9-9232-97386BB5F674}"/>
    <dgm:cxn modelId="{2C5BF221-A989-4618-8DCA-EEC7299CFBBE}" srcId="{A6EFC741-10AB-4AE0-9A7C-DE97BA3E949B}" destId="{F0F4E997-EFDE-4AD8-949C-9EC072126BC0}" srcOrd="0" destOrd="0" parTransId="{C118E8BC-577A-41A1-A26B-5A0F9483E2A0}" sibTransId="{6F87EFB2-486A-4692-A96D-7F4D20454C75}"/>
    <dgm:cxn modelId="{796F0CC7-BB02-4FE5-9FA1-72E38A84D32D}" type="presOf" srcId="{F0F4E997-EFDE-4AD8-949C-9EC072126BC0}" destId="{F699F987-ED24-4342-8346-07C43466F617}" srcOrd="0" destOrd="0" presId="urn:microsoft.com/office/officeart/2018/2/layout/IconCircleList"/>
    <dgm:cxn modelId="{13A1A8B3-775B-4D89-A712-BFDA27F4B6DA}" type="presOf" srcId="{9FC87736-89C6-4951-9362-F0706267EF8F}" destId="{238D5539-6220-4C2C-AE7B-A0B14C772A30}" srcOrd="0" destOrd="0" presId="urn:microsoft.com/office/officeart/2018/2/layout/IconCircleList"/>
    <dgm:cxn modelId="{4D6A3527-BEBB-435E-B42F-B344E6EF6E33}" type="presOf" srcId="{A6EFC741-10AB-4AE0-9A7C-DE97BA3E949B}" destId="{D63048AD-5F33-4820-955A-156401CDAD9A}" srcOrd="0" destOrd="0" presId="urn:microsoft.com/office/officeart/2018/2/layout/IconCircleList"/>
    <dgm:cxn modelId="{B7AA198E-C5A7-4284-BEB9-342C9A565FF2}" type="presOf" srcId="{ACAF932D-992D-4747-81AD-333BB7133C8D}" destId="{3C7491FB-FB97-4864-8050-EF4B3E3F41E3}" srcOrd="0" destOrd="0" presId="urn:microsoft.com/office/officeart/2018/2/layout/IconCircleList"/>
    <dgm:cxn modelId="{1D44A1D8-D8C3-47A2-8B43-C721B56F632D}" type="presParOf" srcId="{D63048AD-5F33-4820-955A-156401CDAD9A}" destId="{0FAB0E3B-9ABC-4EDF-9392-76C7569EA9BB}" srcOrd="0" destOrd="0" presId="urn:microsoft.com/office/officeart/2018/2/layout/IconCircleList"/>
    <dgm:cxn modelId="{8C847CE0-A1E5-463E-951F-2C6889D30EA3}" type="presParOf" srcId="{0FAB0E3B-9ABC-4EDF-9392-76C7569EA9BB}" destId="{BD63BA5F-4064-454E-96DE-0E5CE6A93EE5}" srcOrd="0" destOrd="0" presId="urn:microsoft.com/office/officeart/2018/2/layout/IconCircleList"/>
    <dgm:cxn modelId="{B9292D1F-2C14-4CDA-8EA2-B8E231081EAC}" type="presParOf" srcId="{BD63BA5F-4064-454E-96DE-0E5CE6A93EE5}" destId="{8DDEA70B-A753-4E02-B06D-0DD879DACBF0}" srcOrd="0" destOrd="0" presId="urn:microsoft.com/office/officeart/2018/2/layout/IconCircleList"/>
    <dgm:cxn modelId="{18F955F4-70E2-4C2F-AD1F-D42519097675}" type="presParOf" srcId="{BD63BA5F-4064-454E-96DE-0E5CE6A93EE5}" destId="{594E470A-AE9E-4870-B6AD-63CED9C38C2D}" srcOrd="1" destOrd="0" presId="urn:microsoft.com/office/officeart/2018/2/layout/IconCircleList"/>
    <dgm:cxn modelId="{B764F271-0D63-4613-87CA-B50479C55C44}" type="presParOf" srcId="{BD63BA5F-4064-454E-96DE-0E5CE6A93EE5}" destId="{0AAF1311-EDB5-4D82-BEBE-937E0272BBB9}" srcOrd="2" destOrd="0" presId="urn:microsoft.com/office/officeart/2018/2/layout/IconCircleList"/>
    <dgm:cxn modelId="{C05CFE3A-CA6B-44A8-B86C-78FE1500080D}" type="presParOf" srcId="{BD63BA5F-4064-454E-96DE-0E5CE6A93EE5}" destId="{F699F987-ED24-4342-8346-07C43466F617}" srcOrd="3" destOrd="0" presId="urn:microsoft.com/office/officeart/2018/2/layout/IconCircleList"/>
    <dgm:cxn modelId="{AB77CD76-EC97-4495-AFAE-30C102EC8079}" type="presParOf" srcId="{0FAB0E3B-9ABC-4EDF-9392-76C7569EA9BB}" destId="{8E3DB2CB-1FF3-40CB-83CD-B18C3CDCC61E}" srcOrd="1" destOrd="0" presId="urn:microsoft.com/office/officeart/2018/2/layout/IconCircleList"/>
    <dgm:cxn modelId="{84CD96EC-E34A-4280-8A31-19ED87CEB3C4}" type="presParOf" srcId="{0FAB0E3B-9ABC-4EDF-9392-76C7569EA9BB}" destId="{E19DA3F3-3D26-4BC9-A0C7-5F8D4CE24CF4}" srcOrd="2" destOrd="0" presId="urn:microsoft.com/office/officeart/2018/2/layout/IconCircleList"/>
    <dgm:cxn modelId="{8A496F6F-275A-488A-9695-89C1026D1ED6}" type="presParOf" srcId="{E19DA3F3-3D26-4BC9-A0C7-5F8D4CE24CF4}" destId="{1EEF6310-CD2F-4EE3-8D20-E7E60DB98EC8}" srcOrd="0" destOrd="0" presId="urn:microsoft.com/office/officeart/2018/2/layout/IconCircleList"/>
    <dgm:cxn modelId="{2FCC1E15-8D15-4176-8C08-C0A00FC7000D}" type="presParOf" srcId="{E19DA3F3-3D26-4BC9-A0C7-5F8D4CE24CF4}" destId="{BD7508B5-4445-475A-8089-04CFA8DE5624}" srcOrd="1" destOrd="0" presId="urn:microsoft.com/office/officeart/2018/2/layout/IconCircleList"/>
    <dgm:cxn modelId="{634BF147-3A6A-4E1B-B615-D2D7C2C00558}" type="presParOf" srcId="{E19DA3F3-3D26-4BC9-A0C7-5F8D4CE24CF4}" destId="{06C56DFC-DABD-4585-8686-534A9EF142DF}" srcOrd="2" destOrd="0" presId="urn:microsoft.com/office/officeart/2018/2/layout/IconCircleList"/>
    <dgm:cxn modelId="{CDFFD34E-610C-40DD-8E61-A74EDF7954DD}" type="presParOf" srcId="{E19DA3F3-3D26-4BC9-A0C7-5F8D4CE24CF4}" destId="{6D618A3A-BC29-41AE-A9DB-5E19E4D0B13D}" srcOrd="3" destOrd="0" presId="urn:microsoft.com/office/officeart/2018/2/layout/IconCircleList"/>
    <dgm:cxn modelId="{93645CC4-E876-442B-B6B4-BF5521164F00}" type="presParOf" srcId="{0FAB0E3B-9ABC-4EDF-9392-76C7569EA9BB}" destId="{AD02480D-F17E-4F43-B8D4-6C2FA7B691C9}" srcOrd="3" destOrd="0" presId="urn:microsoft.com/office/officeart/2018/2/layout/IconCircleList"/>
    <dgm:cxn modelId="{88187955-3EEF-47D7-A73B-70C8078E6CE4}" type="presParOf" srcId="{0FAB0E3B-9ABC-4EDF-9392-76C7569EA9BB}" destId="{671977B1-4EC2-4D83-B496-468625DE4ED1}" srcOrd="4" destOrd="0" presId="urn:microsoft.com/office/officeart/2018/2/layout/IconCircleList"/>
    <dgm:cxn modelId="{C357B432-026E-4C8D-9909-065C5AF58294}" type="presParOf" srcId="{671977B1-4EC2-4D83-B496-468625DE4ED1}" destId="{F1931EB6-5211-419A-A425-F9A209B52E38}" srcOrd="0" destOrd="0" presId="urn:microsoft.com/office/officeart/2018/2/layout/IconCircleList"/>
    <dgm:cxn modelId="{51D59532-6A03-42DA-BDE9-D981E7A9956E}" type="presParOf" srcId="{671977B1-4EC2-4D83-B496-468625DE4ED1}" destId="{21771F84-6F07-48B7-8308-5EB7C54AB727}" srcOrd="1" destOrd="0" presId="urn:microsoft.com/office/officeart/2018/2/layout/IconCircleList"/>
    <dgm:cxn modelId="{DD1F5F7F-1835-4C83-9420-897F5E7E4BCA}" type="presParOf" srcId="{671977B1-4EC2-4D83-B496-468625DE4ED1}" destId="{0553B8B0-93C9-4CA5-83C7-549429463895}" srcOrd="2" destOrd="0" presId="urn:microsoft.com/office/officeart/2018/2/layout/IconCircleList"/>
    <dgm:cxn modelId="{ADCA374D-FB31-40A9-8EA2-276E3ED7BF3F}" type="presParOf" srcId="{671977B1-4EC2-4D83-B496-468625DE4ED1}" destId="{D529F70D-60F8-44FA-9809-51E2CD6CE802}" srcOrd="3" destOrd="0" presId="urn:microsoft.com/office/officeart/2018/2/layout/IconCircleList"/>
    <dgm:cxn modelId="{7599EED6-F3F7-40D1-B183-CB448A1DB29A}" type="presParOf" srcId="{0FAB0E3B-9ABC-4EDF-9392-76C7569EA9BB}" destId="{238D5539-6220-4C2C-AE7B-A0B14C772A30}" srcOrd="5" destOrd="0" presId="urn:microsoft.com/office/officeart/2018/2/layout/IconCircleList"/>
    <dgm:cxn modelId="{6746794B-C11D-4DE0-8101-9EA7FB7A6198}" type="presParOf" srcId="{0FAB0E3B-9ABC-4EDF-9392-76C7569EA9BB}" destId="{27C4D9D4-CA16-4039-B381-E02EDE5DB624}" srcOrd="6" destOrd="0" presId="urn:microsoft.com/office/officeart/2018/2/layout/IconCircleList"/>
    <dgm:cxn modelId="{CA761417-B05A-43B5-AD3E-C32821050B96}" type="presParOf" srcId="{27C4D9D4-CA16-4039-B381-E02EDE5DB624}" destId="{9BFD6DBA-5501-4925-BD99-83A875857300}" srcOrd="0" destOrd="0" presId="urn:microsoft.com/office/officeart/2018/2/layout/IconCircleList"/>
    <dgm:cxn modelId="{C66ECB2A-3AEC-4222-B4AA-4864D7F51404}" type="presParOf" srcId="{27C4D9D4-CA16-4039-B381-E02EDE5DB624}" destId="{B5C520B2-9064-4A4C-8075-33C7056FAC2D}" srcOrd="1" destOrd="0" presId="urn:microsoft.com/office/officeart/2018/2/layout/IconCircleList"/>
    <dgm:cxn modelId="{8136CF90-4910-47C4-B9E5-ACE37A199F7D}" type="presParOf" srcId="{27C4D9D4-CA16-4039-B381-E02EDE5DB624}" destId="{EA8F25AA-5853-40BD-8EEE-B49245307D68}" srcOrd="2" destOrd="0" presId="urn:microsoft.com/office/officeart/2018/2/layout/IconCircleList"/>
    <dgm:cxn modelId="{F0DA4657-9DED-4D8B-9C19-6F7F76DD9EFA}" type="presParOf" srcId="{27C4D9D4-CA16-4039-B381-E02EDE5DB624}" destId="{3C7491FB-FB97-4864-8050-EF4B3E3F41E3}" srcOrd="3" destOrd="0" presId="urn:microsoft.com/office/officeart/2018/2/layout/IconCircleList"/>
    <dgm:cxn modelId="{26F73D38-10E2-45A0-A73D-949FA6BD628D}" type="presParOf" srcId="{0FAB0E3B-9ABC-4EDF-9392-76C7569EA9BB}" destId="{8C019429-DF95-4EE1-81F1-9A1EBEDE77F2}" srcOrd="7" destOrd="0" presId="urn:microsoft.com/office/officeart/2018/2/layout/IconCircleList"/>
    <dgm:cxn modelId="{F0F3B3A0-215B-44F0-BD55-8ADBE19366A6}" type="presParOf" srcId="{0FAB0E3B-9ABC-4EDF-9392-76C7569EA9BB}" destId="{3DB4BF81-F810-4E0A-8553-0F1E11E45438}" srcOrd="8" destOrd="0" presId="urn:microsoft.com/office/officeart/2018/2/layout/IconCircleList"/>
    <dgm:cxn modelId="{1C0B9816-6E75-4051-9E5C-EEA99657E7E9}" type="presParOf" srcId="{3DB4BF81-F810-4E0A-8553-0F1E11E45438}" destId="{550FA288-3CE8-465D-8F41-B4B6CA22ADFC}" srcOrd="0" destOrd="0" presId="urn:microsoft.com/office/officeart/2018/2/layout/IconCircleList"/>
    <dgm:cxn modelId="{5F1B09C5-34DD-4A5E-8098-6312776CC36E}" type="presParOf" srcId="{3DB4BF81-F810-4E0A-8553-0F1E11E45438}" destId="{0E0C87DF-C4AD-4B6E-99EF-69E0E9333280}" srcOrd="1" destOrd="0" presId="urn:microsoft.com/office/officeart/2018/2/layout/IconCircleList"/>
    <dgm:cxn modelId="{0EF3D408-5C3F-4FEB-BF44-382B5D20F948}" type="presParOf" srcId="{3DB4BF81-F810-4E0A-8553-0F1E11E45438}" destId="{B9486461-9A9E-4CB6-ADE7-83CFBC09BE66}" srcOrd="2" destOrd="0" presId="urn:microsoft.com/office/officeart/2018/2/layout/IconCircleList"/>
    <dgm:cxn modelId="{5EC879CD-A4F5-49EE-909C-89A5C7C39D2F}" type="presParOf" srcId="{3DB4BF81-F810-4E0A-8553-0F1E11E45438}" destId="{61CE2EE8-6726-4804-92F0-B2F7699DAD48}" srcOrd="3" destOrd="0" presId="urn:microsoft.com/office/officeart/2018/2/layout/IconCircleList"/>
    <dgm:cxn modelId="{510D1EA1-6A43-455F-9849-72B7D4898F5D}" type="presParOf" srcId="{0FAB0E3B-9ABC-4EDF-9392-76C7569EA9BB}" destId="{8F03C501-C2A6-43A2-9801-5F66F9E00965}" srcOrd="9" destOrd="0" presId="urn:microsoft.com/office/officeart/2018/2/layout/IconCircleList"/>
    <dgm:cxn modelId="{BEF2A8D4-FD9F-4905-ABF8-5F01A49D874C}" type="presParOf" srcId="{0FAB0E3B-9ABC-4EDF-9392-76C7569EA9BB}" destId="{C021A874-47FB-4CC6-BD8E-EF52DD0D01FE}" srcOrd="10" destOrd="0" presId="urn:microsoft.com/office/officeart/2018/2/layout/IconCircleList"/>
    <dgm:cxn modelId="{ECB94B0D-6346-4AB1-A72B-50911AD1D5AA}" type="presParOf" srcId="{C021A874-47FB-4CC6-BD8E-EF52DD0D01FE}" destId="{A53B9933-1005-4358-A4F5-21923400BA11}" srcOrd="0" destOrd="0" presId="urn:microsoft.com/office/officeart/2018/2/layout/IconCircleList"/>
    <dgm:cxn modelId="{90D1C3EF-77B7-40E9-8387-5B985697E2D0}" type="presParOf" srcId="{C021A874-47FB-4CC6-BD8E-EF52DD0D01FE}" destId="{3A1B85AD-8E80-4B60-AD3F-A8A3A9BF4E8A}" srcOrd="1" destOrd="0" presId="urn:microsoft.com/office/officeart/2018/2/layout/IconCircleList"/>
    <dgm:cxn modelId="{DF95AFF0-A152-4C3B-A72E-C2B1BE41FBA1}" type="presParOf" srcId="{C021A874-47FB-4CC6-BD8E-EF52DD0D01FE}" destId="{3FC9025F-C052-490A-AA9F-F197B563D791}" srcOrd="2" destOrd="0" presId="urn:microsoft.com/office/officeart/2018/2/layout/IconCircleList"/>
    <dgm:cxn modelId="{5CE10A6D-7ECA-4726-BF9F-0E135B5E5A7E}" type="presParOf" srcId="{C021A874-47FB-4CC6-BD8E-EF52DD0D01FE}" destId="{D3C8CFB2-F9A2-4565-8E20-9175191B6558}" srcOrd="3" destOrd="0" presId="urn:microsoft.com/office/officeart/2018/2/layout/IconCircle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137E2A-6E82-49F8-9965-62EA988D4060}"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9F748D-FE18-49DF-A715-395E17E01D71}">
      <dgm:prSet/>
      <dgm:spPr/>
      <dgm:t>
        <a:bodyPr/>
        <a:lstStyle/>
        <a:p>
          <a:r>
            <a:rPr lang="tr-TR"/>
            <a:t>Teknoloji kullanımına dikkat et</a:t>
          </a:r>
          <a:endParaRPr lang="en-US"/>
        </a:p>
      </dgm:t>
    </dgm:pt>
    <dgm:pt modelId="{508FC18A-F413-4B31-B722-17AD0942A631}" type="parTrans" cxnId="{A0B2D677-AFEF-4D9E-AD97-5940B1EFEED1}">
      <dgm:prSet/>
      <dgm:spPr/>
      <dgm:t>
        <a:bodyPr/>
        <a:lstStyle/>
        <a:p>
          <a:endParaRPr lang="en-US"/>
        </a:p>
      </dgm:t>
    </dgm:pt>
    <dgm:pt modelId="{71FFF411-B887-4D50-AE73-008F17F7FFB1}" type="sibTrans" cxnId="{A0B2D677-AFEF-4D9E-AD97-5940B1EFEED1}">
      <dgm:prSet/>
      <dgm:spPr/>
      <dgm:t>
        <a:bodyPr/>
        <a:lstStyle/>
        <a:p>
          <a:endParaRPr lang="en-US"/>
        </a:p>
      </dgm:t>
    </dgm:pt>
    <dgm:pt modelId="{C9A65D9F-646B-4091-BF29-3A71DF3E84C7}">
      <dgm:prSet/>
      <dgm:spPr/>
      <dgm:t>
        <a:bodyPr/>
        <a:lstStyle/>
        <a:p>
          <a:r>
            <a:rPr lang="tr-TR"/>
            <a:t>Hedeflerini gözden geçir ya da belirle</a:t>
          </a:r>
          <a:endParaRPr lang="en-US"/>
        </a:p>
      </dgm:t>
    </dgm:pt>
    <dgm:pt modelId="{02CC22E4-7EC5-42BB-AD8A-6601FD2BCE3A}" type="parTrans" cxnId="{8CEFA1B2-2719-480C-94A1-1CD47EC929FE}">
      <dgm:prSet/>
      <dgm:spPr/>
      <dgm:t>
        <a:bodyPr/>
        <a:lstStyle/>
        <a:p>
          <a:endParaRPr lang="en-US"/>
        </a:p>
      </dgm:t>
    </dgm:pt>
    <dgm:pt modelId="{649DC16D-7684-4E9F-B9EF-8CEB6B28F9A2}" type="sibTrans" cxnId="{8CEFA1B2-2719-480C-94A1-1CD47EC929FE}">
      <dgm:prSet/>
      <dgm:spPr/>
      <dgm:t>
        <a:bodyPr/>
        <a:lstStyle/>
        <a:p>
          <a:endParaRPr lang="en-US"/>
        </a:p>
      </dgm:t>
    </dgm:pt>
    <dgm:pt modelId="{EB17E261-9A5B-4736-873E-B90015CF12D9}">
      <dgm:prSet/>
      <dgm:spPr/>
      <dgm:t>
        <a:bodyPr/>
        <a:lstStyle/>
        <a:p>
          <a:r>
            <a:rPr lang="tr-TR"/>
            <a:t>Kitap oku</a:t>
          </a:r>
          <a:endParaRPr lang="en-US"/>
        </a:p>
      </dgm:t>
    </dgm:pt>
    <dgm:pt modelId="{DD4BA7EA-D08A-498F-B382-DDD3BA98FB0B}" type="parTrans" cxnId="{2A4D280E-9673-4679-A210-34515BB87C56}">
      <dgm:prSet/>
      <dgm:spPr/>
      <dgm:t>
        <a:bodyPr/>
        <a:lstStyle/>
        <a:p>
          <a:endParaRPr lang="en-US"/>
        </a:p>
      </dgm:t>
    </dgm:pt>
    <dgm:pt modelId="{DF8A802A-B057-4185-AAF4-5231D6C78098}" type="sibTrans" cxnId="{2A4D280E-9673-4679-A210-34515BB87C56}">
      <dgm:prSet/>
      <dgm:spPr/>
      <dgm:t>
        <a:bodyPr/>
        <a:lstStyle/>
        <a:p>
          <a:endParaRPr lang="en-US"/>
        </a:p>
      </dgm:t>
    </dgm:pt>
    <dgm:pt modelId="{456D5081-565A-48AA-8F02-E08F0661CAC6}">
      <dgm:prSet/>
      <dgm:spPr/>
      <dgm:t>
        <a:bodyPr/>
        <a:lstStyle/>
        <a:p>
          <a:r>
            <a:rPr lang="tr-TR"/>
            <a:t>Keyif al</a:t>
          </a:r>
          <a:endParaRPr lang="en-US"/>
        </a:p>
      </dgm:t>
    </dgm:pt>
    <dgm:pt modelId="{D150D348-A860-4978-99B0-569604231FC2}" type="parTrans" cxnId="{DFD68A4B-8DB5-4F98-9B97-BBC4BC6A2355}">
      <dgm:prSet/>
      <dgm:spPr/>
      <dgm:t>
        <a:bodyPr/>
        <a:lstStyle/>
        <a:p>
          <a:endParaRPr lang="en-US"/>
        </a:p>
      </dgm:t>
    </dgm:pt>
    <dgm:pt modelId="{B1A5D4BF-575B-4802-BD58-F1E86C6FE9B1}" type="sibTrans" cxnId="{DFD68A4B-8DB5-4F98-9B97-BBC4BC6A2355}">
      <dgm:prSet/>
      <dgm:spPr/>
      <dgm:t>
        <a:bodyPr/>
        <a:lstStyle/>
        <a:p>
          <a:endParaRPr lang="en-US"/>
        </a:p>
      </dgm:t>
    </dgm:pt>
    <dgm:pt modelId="{023FBA03-0C14-4050-8CBC-9BC5E5EFFAEE}">
      <dgm:prSet/>
      <dgm:spPr/>
      <dgm:t>
        <a:bodyPr/>
        <a:lstStyle/>
        <a:p>
          <a:r>
            <a:rPr lang="tr-TR"/>
            <a:t>VE İSTEDİĞİN ZAMAN DESTEK AL </a:t>
          </a:r>
          <a:endParaRPr lang="en-US"/>
        </a:p>
      </dgm:t>
    </dgm:pt>
    <dgm:pt modelId="{FD8351C8-41FB-4132-9B9B-9BE8518801DD}" type="parTrans" cxnId="{AECE9B2B-A674-4BC3-8700-5C63F14CBFBE}">
      <dgm:prSet/>
      <dgm:spPr/>
      <dgm:t>
        <a:bodyPr/>
        <a:lstStyle/>
        <a:p>
          <a:endParaRPr lang="en-US"/>
        </a:p>
      </dgm:t>
    </dgm:pt>
    <dgm:pt modelId="{938A36FF-92AB-470B-9239-036639B565E7}" type="sibTrans" cxnId="{AECE9B2B-A674-4BC3-8700-5C63F14CBFBE}">
      <dgm:prSet/>
      <dgm:spPr/>
      <dgm:t>
        <a:bodyPr/>
        <a:lstStyle/>
        <a:p>
          <a:endParaRPr lang="en-US"/>
        </a:p>
      </dgm:t>
    </dgm:pt>
    <dgm:pt modelId="{EF051057-FD98-450B-BCB5-3CDEC48CCC8D}" type="pres">
      <dgm:prSet presAssocID="{B5137E2A-6E82-49F8-9965-62EA988D4060}" presName="root" presStyleCnt="0">
        <dgm:presLayoutVars>
          <dgm:dir/>
          <dgm:resizeHandles val="exact"/>
        </dgm:presLayoutVars>
      </dgm:prSet>
      <dgm:spPr/>
      <dgm:t>
        <a:bodyPr/>
        <a:lstStyle/>
        <a:p>
          <a:endParaRPr lang="tr-TR"/>
        </a:p>
      </dgm:t>
    </dgm:pt>
    <dgm:pt modelId="{E224086C-B025-4973-980C-49B2AF3EB9F6}" type="pres">
      <dgm:prSet presAssocID="{B5137E2A-6E82-49F8-9965-62EA988D4060}" presName="container" presStyleCnt="0">
        <dgm:presLayoutVars>
          <dgm:dir/>
          <dgm:resizeHandles val="exact"/>
        </dgm:presLayoutVars>
      </dgm:prSet>
      <dgm:spPr/>
    </dgm:pt>
    <dgm:pt modelId="{22215758-AF6D-471F-ADF0-08CD81CAC013}" type="pres">
      <dgm:prSet presAssocID="{AD9F748D-FE18-49DF-A715-395E17E01D71}" presName="compNode" presStyleCnt="0"/>
      <dgm:spPr/>
    </dgm:pt>
    <dgm:pt modelId="{7EF904EE-BB07-44E6-A777-09257811DAA8}" type="pres">
      <dgm:prSet presAssocID="{AD9F748D-FE18-49DF-A715-395E17E01D71}" presName="iconBgRect" presStyleLbl="bgShp" presStyleIdx="0" presStyleCnt="5"/>
      <dgm:spPr/>
    </dgm:pt>
    <dgm:pt modelId="{484D9811-F18C-4FC4-8154-4C60D16682A3}" type="pres">
      <dgm:prSet presAssocID="{AD9F748D-FE18-49DF-A715-395E17E01D7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Wireless router"/>
        </a:ext>
      </dgm:extLst>
    </dgm:pt>
    <dgm:pt modelId="{E5E69B9F-660C-4632-A79E-26C1B89D153E}" type="pres">
      <dgm:prSet presAssocID="{AD9F748D-FE18-49DF-A715-395E17E01D71}" presName="spaceRect" presStyleCnt="0"/>
      <dgm:spPr/>
    </dgm:pt>
    <dgm:pt modelId="{3F7F6DCA-3086-41A9-B949-FF91E9F751F8}" type="pres">
      <dgm:prSet presAssocID="{AD9F748D-FE18-49DF-A715-395E17E01D71}" presName="textRect" presStyleLbl="revTx" presStyleIdx="0" presStyleCnt="5">
        <dgm:presLayoutVars>
          <dgm:chMax val="1"/>
          <dgm:chPref val="1"/>
        </dgm:presLayoutVars>
      </dgm:prSet>
      <dgm:spPr/>
      <dgm:t>
        <a:bodyPr/>
        <a:lstStyle/>
        <a:p>
          <a:endParaRPr lang="tr-TR"/>
        </a:p>
      </dgm:t>
    </dgm:pt>
    <dgm:pt modelId="{7A6BCC10-DF87-4D05-A5A3-12F185B8EA37}" type="pres">
      <dgm:prSet presAssocID="{71FFF411-B887-4D50-AE73-008F17F7FFB1}" presName="sibTrans" presStyleLbl="sibTrans2D1" presStyleIdx="0" presStyleCnt="0"/>
      <dgm:spPr/>
      <dgm:t>
        <a:bodyPr/>
        <a:lstStyle/>
        <a:p>
          <a:endParaRPr lang="tr-TR"/>
        </a:p>
      </dgm:t>
    </dgm:pt>
    <dgm:pt modelId="{C7E63A9E-442C-41BD-82A2-75EA4DD42230}" type="pres">
      <dgm:prSet presAssocID="{C9A65D9F-646B-4091-BF29-3A71DF3E84C7}" presName="compNode" presStyleCnt="0"/>
      <dgm:spPr/>
    </dgm:pt>
    <dgm:pt modelId="{3F06CF8D-0FAB-49FB-905E-D50E4D7248CF}" type="pres">
      <dgm:prSet presAssocID="{C9A65D9F-646B-4091-BF29-3A71DF3E84C7}" presName="iconBgRect" presStyleLbl="bgShp" presStyleIdx="1" presStyleCnt="5"/>
      <dgm:spPr/>
    </dgm:pt>
    <dgm:pt modelId="{42E076C3-312A-4518-8D58-188B69D9ADC7}" type="pres">
      <dgm:prSet presAssocID="{C9A65D9F-646B-4091-BF29-3A71DF3E84C7}" presName="iconRect" presStyleLbl="node1" presStyleIdx="1" presStyleCnt="5"/>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Presentation with Checklist"/>
        </a:ext>
      </dgm:extLst>
    </dgm:pt>
    <dgm:pt modelId="{90EA5B14-AF4B-493D-8200-4234385AA692}" type="pres">
      <dgm:prSet presAssocID="{C9A65D9F-646B-4091-BF29-3A71DF3E84C7}" presName="spaceRect" presStyleCnt="0"/>
      <dgm:spPr/>
    </dgm:pt>
    <dgm:pt modelId="{EA74C588-28D7-4C36-AE9B-037B19967E64}" type="pres">
      <dgm:prSet presAssocID="{C9A65D9F-646B-4091-BF29-3A71DF3E84C7}" presName="textRect" presStyleLbl="revTx" presStyleIdx="1" presStyleCnt="5">
        <dgm:presLayoutVars>
          <dgm:chMax val="1"/>
          <dgm:chPref val="1"/>
        </dgm:presLayoutVars>
      </dgm:prSet>
      <dgm:spPr/>
      <dgm:t>
        <a:bodyPr/>
        <a:lstStyle/>
        <a:p>
          <a:endParaRPr lang="tr-TR"/>
        </a:p>
      </dgm:t>
    </dgm:pt>
    <dgm:pt modelId="{95FB7253-E9BE-45E3-AA20-36A263DA4D97}" type="pres">
      <dgm:prSet presAssocID="{649DC16D-7684-4E9F-B9EF-8CEB6B28F9A2}" presName="sibTrans" presStyleLbl="sibTrans2D1" presStyleIdx="0" presStyleCnt="0"/>
      <dgm:spPr/>
      <dgm:t>
        <a:bodyPr/>
        <a:lstStyle/>
        <a:p>
          <a:endParaRPr lang="tr-TR"/>
        </a:p>
      </dgm:t>
    </dgm:pt>
    <dgm:pt modelId="{E41B1470-BF92-44CD-B943-F499DF47EBA3}" type="pres">
      <dgm:prSet presAssocID="{EB17E261-9A5B-4736-873E-B90015CF12D9}" presName="compNode" presStyleCnt="0"/>
      <dgm:spPr/>
    </dgm:pt>
    <dgm:pt modelId="{727FD57F-C652-499A-A85A-B61A0BC34D9D}" type="pres">
      <dgm:prSet presAssocID="{EB17E261-9A5B-4736-873E-B90015CF12D9}" presName="iconBgRect" presStyleLbl="bgShp" presStyleIdx="2" presStyleCnt="5"/>
      <dgm:spPr/>
    </dgm:pt>
    <dgm:pt modelId="{09017147-A719-4C96-A113-C6F14C3CB74F}" type="pres">
      <dgm:prSet presAssocID="{EB17E261-9A5B-4736-873E-B90015CF12D9}" presName="iconRect" presStyleLbl="node1" presStyleIdx="2" presStyleCnt="5"/>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Books"/>
        </a:ext>
      </dgm:extLst>
    </dgm:pt>
    <dgm:pt modelId="{303F1582-5A71-4ACF-8928-458496F7FD2A}" type="pres">
      <dgm:prSet presAssocID="{EB17E261-9A5B-4736-873E-B90015CF12D9}" presName="spaceRect" presStyleCnt="0"/>
      <dgm:spPr/>
    </dgm:pt>
    <dgm:pt modelId="{45FE89A6-CDEE-4184-8E27-33E230E1730F}" type="pres">
      <dgm:prSet presAssocID="{EB17E261-9A5B-4736-873E-B90015CF12D9}" presName="textRect" presStyleLbl="revTx" presStyleIdx="2" presStyleCnt="5">
        <dgm:presLayoutVars>
          <dgm:chMax val="1"/>
          <dgm:chPref val="1"/>
        </dgm:presLayoutVars>
      </dgm:prSet>
      <dgm:spPr/>
      <dgm:t>
        <a:bodyPr/>
        <a:lstStyle/>
        <a:p>
          <a:endParaRPr lang="tr-TR"/>
        </a:p>
      </dgm:t>
    </dgm:pt>
    <dgm:pt modelId="{28BCED4B-52CE-4B8C-916C-966F74B2645F}" type="pres">
      <dgm:prSet presAssocID="{DF8A802A-B057-4185-AAF4-5231D6C78098}" presName="sibTrans" presStyleLbl="sibTrans2D1" presStyleIdx="0" presStyleCnt="0"/>
      <dgm:spPr/>
      <dgm:t>
        <a:bodyPr/>
        <a:lstStyle/>
        <a:p>
          <a:endParaRPr lang="tr-TR"/>
        </a:p>
      </dgm:t>
    </dgm:pt>
    <dgm:pt modelId="{98D6062E-D56C-4F4D-B210-30331D413616}" type="pres">
      <dgm:prSet presAssocID="{456D5081-565A-48AA-8F02-E08F0661CAC6}" presName="compNode" presStyleCnt="0"/>
      <dgm:spPr/>
    </dgm:pt>
    <dgm:pt modelId="{78577100-5875-417D-B6DE-15B4A2C5415D}" type="pres">
      <dgm:prSet presAssocID="{456D5081-565A-48AA-8F02-E08F0661CAC6}" presName="iconBgRect" presStyleLbl="bgShp" presStyleIdx="3" presStyleCnt="5"/>
      <dgm:spPr/>
    </dgm:pt>
    <dgm:pt modelId="{BE35812C-DF22-4CD3-9F19-57C4856FBCF9}" type="pres">
      <dgm:prSet presAssocID="{456D5081-565A-48AA-8F02-E08F0661CAC6}" presName="iconRect" presStyleLbl="node1" presStyleIdx="3" presStyleCnt="5"/>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Smiling Face with No Fill"/>
        </a:ext>
      </dgm:extLst>
    </dgm:pt>
    <dgm:pt modelId="{6E46894E-B10F-412C-982D-DD62C392B7EE}" type="pres">
      <dgm:prSet presAssocID="{456D5081-565A-48AA-8F02-E08F0661CAC6}" presName="spaceRect" presStyleCnt="0"/>
      <dgm:spPr/>
    </dgm:pt>
    <dgm:pt modelId="{7334CDFA-4A19-44FC-A4E8-EEBC5C0E22E4}" type="pres">
      <dgm:prSet presAssocID="{456D5081-565A-48AA-8F02-E08F0661CAC6}" presName="textRect" presStyleLbl="revTx" presStyleIdx="3" presStyleCnt="5">
        <dgm:presLayoutVars>
          <dgm:chMax val="1"/>
          <dgm:chPref val="1"/>
        </dgm:presLayoutVars>
      </dgm:prSet>
      <dgm:spPr/>
      <dgm:t>
        <a:bodyPr/>
        <a:lstStyle/>
        <a:p>
          <a:endParaRPr lang="tr-TR"/>
        </a:p>
      </dgm:t>
    </dgm:pt>
    <dgm:pt modelId="{7FF983C6-81AB-46A2-8555-4B9756FB5195}" type="pres">
      <dgm:prSet presAssocID="{B1A5D4BF-575B-4802-BD58-F1E86C6FE9B1}" presName="sibTrans" presStyleLbl="sibTrans2D1" presStyleIdx="0" presStyleCnt="0"/>
      <dgm:spPr/>
      <dgm:t>
        <a:bodyPr/>
        <a:lstStyle/>
        <a:p>
          <a:endParaRPr lang="tr-TR"/>
        </a:p>
      </dgm:t>
    </dgm:pt>
    <dgm:pt modelId="{A565B7B2-FFE5-49AE-8019-452EEC8EDC40}" type="pres">
      <dgm:prSet presAssocID="{023FBA03-0C14-4050-8CBC-9BC5E5EFFAEE}" presName="compNode" presStyleCnt="0"/>
      <dgm:spPr/>
    </dgm:pt>
    <dgm:pt modelId="{79C34AC8-D606-4A4C-A36B-4645A8518334}" type="pres">
      <dgm:prSet presAssocID="{023FBA03-0C14-4050-8CBC-9BC5E5EFFAEE}" presName="iconBgRect" presStyleLbl="bgShp" presStyleIdx="4" presStyleCnt="5"/>
      <dgm:spPr/>
    </dgm:pt>
    <dgm:pt modelId="{7476A4B5-731B-413B-9323-90DF8197FB51}" type="pres">
      <dgm:prSet presAssocID="{023FBA03-0C14-4050-8CBC-9BC5E5EFFAEE}" presName="iconRect" presStyleLbl="node1" presStyleIdx="4" presStyleCnt="5"/>
      <dgm:spPr>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xmlns="" id="0" name="" descr="Handshake"/>
        </a:ext>
      </dgm:extLst>
    </dgm:pt>
    <dgm:pt modelId="{C2F9E671-2952-4B0C-8B7E-0BCEEA5AB710}" type="pres">
      <dgm:prSet presAssocID="{023FBA03-0C14-4050-8CBC-9BC5E5EFFAEE}" presName="spaceRect" presStyleCnt="0"/>
      <dgm:spPr/>
    </dgm:pt>
    <dgm:pt modelId="{7DB1A126-5CD7-4DCA-A227-1B67387ACB90}" type="pres">
      <dgm:prSet presAssocID="{023FBA03-0C14-4050-8CBC-9BC5E5EFFAEE}" presName="textRect" presStyleLbl="revTx" presStyleIdx="4" presStyleCnt="5">
        <dgm:presLayoutVars>
          <dgm:chMax val="1"/>
          <dgm:chPref val="1"/>
        </dgm:presLayoutVars>
      </dgm:prSet>
      <dgm:spPr/>
      <dgm:t>
        <a:bodyPr/>
        <a:lstStyle/>
        <a:p>
          <a:endParaRPr lang="tr-TR"/>
        </a:p>
      </dgm:t>
    </dgm:pt>
  </dgm:ptLst>
  <dgm:cxnLst>
    <dgm:cxn modelId="{6413A4EC-9EA4-45C7-BFB6-93AC486A6F62}" type="presOf" srcId="{EB17E261-9A5B-4736-873E-B90015CF12D9}" destId="{45FE89A6-CDEE-4184-8E27-33E230E1730F}" srcOrd="0" destOrd="0" presId="urn:microsoft.com/office/officeart/2018/2/layout/IconCircleList"/>
    <dgm:cxn modelId="{8CEFA1B2-2719-480C-94A1-1CD47EC929FE}" srcId="{B5137E2A-6E82-49F8-9965-62EA988D4060}" destId="{C9A65D9F-646B-4091-BF29-3A71DF3E84C7}" srcOrd="1" destOrd="0" parTransId="{02CC22E4-7EC5-42BB-AD8A-6601FD2BCE3A}" sibTransId="{649DC16D-7684-4E9F-B9EF-8CEB6B28F9A2}"/>
    <dgm:cxn modelId="{AECE9B2B-A674-4BC3-8700-5C63F14CBFBE}" srcId="{B5137E2A-6E82-49F8-9965-62EA988D4060}" destId="{023FBA03-0C14-4050-8CBC-9BC5E5EFFAEE}" srcOrd="4" destOrd="0" parTransId="{FD8351C8-41FB-4132-9B9B-9BE8518801DD}" sibTransId="{938A36FF-92AB-470B-9239-036639B565E7}"/>
    <dgm:cxn modelId="{AFA70963-110C-41DF-8276-E0217FF69975}" type="presOf" srcId="{B1A5D4BF-575B-4802-BD58-F1E86C6FE9B1}" destId="{7FF983C6-81AB-46A2-8555-4B9756FB5195}" srcOrd="0" destOrd="0" presId="urn:microsoft.com/office/officeart/2018/2/layout/IconCircleList"/>
    <dgm:cxn modelId="{3C482F49-1F33-4DA1-BCDA-E0DD5642E7ED}" type="presOf" srcId="{71FFF411-B887-4D50-AE73-008F17F7FFB1}" destId="{7A6BCC10-DF87-4D05-A5A3-12F185B8EA37}" srcOrd="0" destOrd="0" presId="urn:microsoft.com/office/officeart/2018/2/layout/IconCircleList"/>
    <dgm:cxn modelId="{2A4D280E-9673-4679-A210-34515BB87C56}" srcId="{B5137E2A-6E82-49F8-9965-62EA988D4060}" destId="{EB17E261-9A5B-4736-873E-B90015CF12D9}" srcOrd="2" destOrd="0" parTransId="{DD4BA7EA-D08A-498F-B382-DDD3BA98FB0B}" sibTransId="{DF8A802A-B057-4185-AAF4-5231D6C78098}"/>
    <dgm:cxn modelId="{402F81B0-9512-489C-9979-B5D456B6B5B0}" type="presOf" srcId="{B5137E2A-6E82-49F8-9965-62EA988D4060}" destId="{EF051057-FD98-450B-BCB5-3CDEC48CCC8D}" srcOrd="0" destOrd="0" presId="urn:microsoft.com/office/officeart/2018/2/layout/IconCircleList"/>
    <dgm:cxn modelId="{DFD68A4B-8DB5-4F98-9B97-BBC4BC6A2355}" srcId="{B5137E2A-6E82-49F8-9965-62EA988D4060}" destId="{456D5081-565A-48AA-8F02-E08F0661CAC6}" srcOrd="3" destOrd="0" parTransId="{D150D348-A860-4978-99B0-569604231FC2}" sibTransId="{B1A5D4BF-575B-4802-BD58-F1E86C6FE9B1}"/>
    <dgm:cxn modelId="{9E971444-B0A9-4E67-BC4F-582CCC6A6630}" type="presOf" srcId="{DF8A802A-B057-4185-AAF4-5231D6C78098}" destId="{28BCED4B-52CE-4B8C-916C-966F74B2645F}" srcOrd="0" destOrd="0" presId="urn:microsoft.com/office/officeart/2018/2/layout/IconCircleList"/>
    <dgm:cxn modelId="{FDB14372-2F72-4EB2-8422-9898DE878C4E}" type="presOf" srcId="{649DC16D-7684-4E9F-B9EF-8CEB6B28F9A2}" destId="{95FB7253-E9BE-45E3-AA20-36A263DA4D97}" srcOrd="0" destOrd="0" presId="urn:microsoft.com/office/officeart/2018/2/layout/IconCircleList"/>
    <dgm:cxn modelId="{5624FEB2-5B18-4181-8FC3-D9314C1918B5}" type="presOf" srcId="{023FBA03-0C14-4050-8CBC-9BC5E5EFFAEE}" destId="{7DB1A126-5CD7-4DCA-A227-1B67387ACB90}" srcOrd="0" destOrd="0" presId="urn:microsoft.com/office/officeart/2018/2/layout/IconCircleList"/>
    <dgm:cxn modelId="{A0B2D677-AFEF-4D9E-AD97-5940B1EFEED1}" srcId="{B5137E2A-6E82-49F8-9965-62EA988D4060}" destId="{AD9F748D-FE18-49DF-A715-395E17E01D71}" srcOrd="0" destOrd="0" parTransId="{508FC18A-F413-4B31-B722-17AD0942A631}" sibTransId="{71FFF411-B887-4D50-AE73-008F17F7FFB1}"/>
    <dgm:cxn modelId="{B476A991-1656-4CC9-A0BB-7162E129FF49}" type="presOf" srcId="{C9A65D9F-646B-4091-BF29-3A71DF3E84C7}" destId="{EA74C588-28D7-4C36-AE9B-037B19967E64}" srcOrd="0" destOrd="0" presId="urn:microsoft.com/office/officeart/2018/2/layout/IconCircleList"/>
    <dgm:cxn modelId="{2C67FD9C-248E-4615-BACA-083742A27687}" type="presOf" srcId="{456D5081-565A-48AA-8F02-E08F0661CAC6}" destId="{7334CDFA-4A19-44FC-A4E8-EEBC5C0E22E4}" srcOrd="0" destOrd="0" presId="urn:microsoft.com/office/officeart/2018/2/layout/IconCircleList"/>
    <dgm:cxn modelId="{BD157899-3557-4A70-8537-EF636E0D60AB}" type="presOf" srcId="{AD9F748D-FE18-49DF-A715-395E17E01D71}" destId="{3F7F6DCA-3086-41A9-B949-FF91E9F751F8}" srcOrd="0" destOrd="0" presId="urn:microsoft.com/office/officeart/2018/2/layout/IconCircleList"/>
    <dgm:cxn modelId="{A21431D0-5E2C-4B42-9A13-0981B41CDA5D}" type="presParOf" srcId="{EF051057-FD98-450B-BCB5-3CDEC48CCC8D}" destId="{E224086C-B025-4973-980C-49B2AF3EB9F6}" srcOrd="0" destOrd="0" presId="urn:microsoft.com/office/officeart/2018/2/layout/IconCircleList"/>
    <dgm:cxn modelId="{B3B45758-9841-4202-A47E-F142103CA312}" type="presParOf" srcId="{E224086C-B025-4973-980C-49B2AF3EB9F6}" destId="{22215758-AF6D-471F-ADF0-08CD81CAC013}" srcOrd="0" destOrd="0" presId="urn:microsoft.com/office/officeart/2018/2/layout/IconCircleList"/>
    <dgm:cxn modelId="{2306BD58-FFF1-471F-9AA9-AD8AB00C0B5B}" type="presParOf" srcId="{22215758-AF6D-471F-ADF0-08CD81CAC013}" destId="{7EF904EE-BB07-44E6-A777-09257811DAA8}" srcOrd="0" destOrd="0" presId="urn:microsoft.com/office/officeart/2018/2/layout/IconCircleList"/>
    <dgm:cxn modelId="{2161AE0A-4924-49E4-84B1-AABCF267FA39}" type="presParOf" srcId="{22215758-AF6D-471F-ADF0-08CD81CAC013}" destId="{484D9811-F18C-4FC4-8154-4C60D16682A3}" srcOrd="1" destOrd="0" presId="urn:microsoft.com/office/officeart/2018/2/layout/IconCircleList"/>
    <dgm:cxn modelId="{46705261-E0F3-433F-B297-DECC1A0D6FB0}" type="presParOf" srcId="{22215758-AF6D-471F-ADF0-08CD81CAC013}" destId="{E5E69B9F-660C-4632-A79E-26C1B89D153E}" srcOrd="2" destOrd="0" presId="urn:microsoft.com/office/officeart/2018/2/layout/IconCircleList"/>
    <dgm:cxn modelId="{6F8912B9-BFC8-42CC-8A66-BD65F421C4B8}" type="presParOf" srcId="{22215758-AF6D-471F-ADF0-08CD81CAC013}" destId="{3F7F6DCA-3086-41A9-B949-FF91E9F751F8}" srcOrd="3" destOrd="0" presId="urn:microsoft.com/office/officeart/2018/2/layout/IconCircleList"/>
    <dgm:cxn modelId="{33D52185-5C72-4FD4-A9DB-F13A4BCCE238}" type="presParOf" srcId="{E224086C-B025-4973-980C-49B2AF3EB9F6}" destId="{7A6BCC10-DF87-4D05-A5A3-12F185B8EA37}" srcOrd="1" destOrd="0" presId="urn:microsoft.com/office/officeart/2018/2/layout/IconCircleList"/>
    <dgm:cxn modelId="{3B04F634-BC19-46E3-A6D0-45F987422E5D}" type="presParOf" srcId="{E224086C-B025-4973-980C-49B2AF3EB9F6}" destId="{C7E63A9E-442C-41BD-82A2-75EA4DD42230}" srcOrd="2" destOrd="0" presId="urn:microsoft.com/office/officeart/2018/2/layout/IconCircleList"/>
    <dgm:cxn modelId="{A55120F7-982C-4740-8A61-1D82A472A1E3}" type="presParOf" srcId="{C7E63A9E-442C-41BD-82A2-75EA4DD42230}" destId="{3F06CF8D-0FAB-49FB-905E-D50E4D7248CF}" srcOrd="0" destOrd="0" presId="urn:microsoft.com/office/officeart/2018/2/layout/IconCircleList"/>
    <dgm:cxn modelId="{9EC43772-23DB-4087-8BA6-2904569B6E39}" type="presParOf" srcId="{C7E63A9E-442C-41BD-82A2-75EA4DD42230}" destId="{42E076C3-312A-4518-8D58-188B69D9ADC7}" srcOrd="1" destOrd="0" presId="urn:microsoft.com/office/officeart/2018/2/layout/IconCircleList"/>
    <dgm:cxn modelId="{AD5743D8-FBDE-4EA6-B363-7C66D4E246A3}" type="presParOf" srcId="{C7E63A9E-442C-41BD-82A2-75EA4DD42230}" destId="{90EA5B14-AF4B-493D-8200-4234385AA692}" srcOrd="2" destOrd="0" presId="urn:microsoft.com/office/officeart/2018/2/layout/IconCircleList"/>
    <dgm:cxn modelId="{CC3ACFCF-6B57-46E8-B1D6-D4277DE98A02}" type="presParOf" srcId="{C7E63A9E-442C-41BD-82A2-75EA4DD42230}" destId="{EA74C588-28D7-4C36-AE9B-037B19967E64}" srcOrd="3" destOrd="0" presId="urn:microsoft.com/office/officeart/2018/2/layout/IconCircleList"/>
    <dgm:cxn modelId="{0EB8D071-4533-4613-A15F-FC652FE9B146}" type="presParOf" srcId="{E224086C-B025-4973-980C-49B2AF3EB9F6}" destId="{95FB7253-E9BE-45E3-AA20-36A263DA4D97}" srcOrd="3" destOrd="0" presId="urn:microsoft.com/office/officeart/2018/2/layout/IconCircleList"/>
    <dgm:cxn modelId="{393CF479-D1FF-4772-876D-07ECA7455B03}" type="presParOf" srcId="{E224086C-B025-4973-980C-49B2AF3EB9F6}" destId="{E41B1470-BF92-44CD-B943-F499DF47EBA3}" srcOrd="4" destOrd="0" presId="urn:microsoft.com/office/officeart/2018/2/layout/IconCircleList"/>
    <dgm:cxn modelId="{1C300BB3-34F6-4503-96FF-7992E2DC46ED}" type="presParOf" srcId="{E41B1470-BF92-44CD-B943-F499DF47EBA3}" destId="{727FD57F-C652-499A-A85A-B61A0BC34D9D}" srcOrd="0" destOrd="0" presId="urn:microsoft.com/office/officeart/2018/2/layout/IconCircleList"/>
    <dgm:cxn modelId="{FF25A5D7-9527-42B4-97CF-994CD380E4F6}" type="presParOf" srcId="{E41B1470-BF92-44CD-B943-F499DF47EBA3}" destId="{09017147-A719-4C96-A113-C6F14C3CB74F}" srcOrd="1" destOrd="0" presId="urn:microsoft.com/office/officeart/2018/2/layout/IconCircleList"/>
    <dgm:cxn modelId="{9588B0F8-54C7-4704-8F11-D747388E174E}" type="presParOf" srcId="{E41B1470-BF92-44CD-B943-F499DF47EBA3}" destId="{303F1582-5A71-4ACF-8928-458496F7FD2A}" srcOrd="2" destOrd="0" presId="urn:microsoft.com/office/officeart/2018/2/layout/IconCircleList"/>
    <dgm:cxn modelId="{12F1656B-7A92-40DB-81E7-A187E2E10FFA}" type="presParOf" srcId="{E41B1470-BF92-44CD-B943-F499DF47EBA3}" destId="{45FE89A6-CDEE-4184-8E27-33E230E1730F}" srcOrd="3" destOrd="0" presId="urn:microsoft.com/office/officeart/2018/2/layout/IconCircleList"/>
    <dgm:cxn modelId="{4F470897-8C58-47B5-BF33-F7AEB2671746}" type="presParOf" srcId="{E224086C-B025-4973-980C-49B2AF3EB9F6}" destId="{28BCED4B-52CE-4B8C-916C-966F74B2645F}" srcOrd="5" destOrd="0" presId="urn:microsoft.com/office/officeart/2018/2/layout/IconCircleList"/>
    <dgm:cxn modelId="{D393C177-CD78-4143-AE21-64CA5B44EE25}" type="presParOf" srcId="{E224086C-B025-4973-980C-49B2AF3EB9F6}" destId="{98D6062E-D56C-4F4D-B210-30331D413616}" srcOrd="6" destOrd="0" presId="urn:microsoft.com/office/officeart/2018/2/layout/IconCircleList"/>
    <dgm:cxn modelId="{568058E9-9BDB-4E46-8D60-D3B2A95E5B68}" type="presParOf" srcId="{98D6062E-D56C-4F4D-B210-30331D413616}" destId="{78577100-5875-417D-B6DE-15B4A2C5415D}" srcOrd="0" destOrd="0" presId="urn:microsoft.com/office/officeart/2018/2/layout/IconCircleList"/>
    <dgm:cxn modelId="{0F26E089-2943-4A7E-B6C3-A31B99D49E73}" type="presParOf" srcId="{98D6062E-D56C-4F4D-B210-30331D413616}" destId="{BE35812C-DF22-4CD3-9F19-57C4856FBCF9}" srcOrd="1" destOrd="0" presId="urn:microsoft.com/office/officeart/2018/2/layout/IconCircleList"/>
    <dgm:cxn modelId="{72627A5F-5BE6-4625-B679-DF40F6BCC172}" type="presParOf" srcId="{98D6062E-D56C-4F4D-B210-30331D413616}" destId="{6E46894E-B10F-412C-982D-DD62C392B7EE}" srcOrd="2" destOrd="0" presId="urn:microsoft.com/office/officeart/2018/2/layout/IconCircleList"/>
    <dgm:cxn modelId="{CA6A13C8-067B-41EB-B542-6B54BBCBC231}" type="presParOf" srcId="{98D6062E-D56C-4F4D-B210-30331D413616}" destId="{7334CDFA-4A19-44FC-A4E8-EEBC5C0E22E4}" srcOrd="3" destOrd="0" presId="urn:microsoft.com/office/officeart/2018/2/layout/IconCircleList"/>
    <dgm:cxn modelId="{BE9E1CD1-114C-4961-94FE-CF7B87ECFC02}" type="presParOf" srcId="{E224086C-B025-4973-980C-49B2AF3EB9F6}" destId="{7FF983C6-81AB-46A2-8555-4B9756FB5195}" srcOrd="7" destOrd="0" presId="urn:microsoft.com/office/officeart/2018/2/layout/IconCircleList"/>
    <dgm:cxn modelId="{BC82DD1B-19C2-4D51-907C-F3F5871D1FFF}" type="presParOf" srcId="{E224086C-B025-4973-980C-49B2AF3EB9F6}" destId="{A565B7B2-FFE5-49AE-8019-452EEC8EDC40}" srcOrd="8" destOrd="0" presId="urn:microsoft.com/office/officeart/2018/2/layout/IconCircleList"/>
    <dgm:cxn modelId="{81AA4D7C-3347-4237-9A90-5DAA47D3A9DE}" type="presParOf" srcId="{A565B7B2-FFE5-49AE-8019-452EEC8EDC40}" destId="{79C34AC8-D606-4A4C-A36B-4645A8518334}" srcOrd="0" destOrd="0" presId="urn:microsoft.com/office/officeart/2018/2/layout/IconCircleList"/>
    <dgm:cxn modelId="{D026DA2C-A8DE-4B68-A64C-5DE67C4C34F8}" type="presParOf" srcId="{A565B7B2-FFE5-49AE-8019-452EEC8EDC40}" destId="{7476A4B5-731B-413B-9323-90DF8197FB51}" srcOrd="1" destOrd="0" presId="urn:microsoft.com/office/officeart/2018/2/layout/IconCircleList"/>
    <dgm:cxn modelId="{27922161-1483-4E44-AD44-F614BA0ACAFF}" type="presParOf" srcId="{A565B7B2-FFE5-49AE-8019-452EEC8EDC40}" destId="{C2F9E671-2952-4B0C-8B7E-0BCEEA5AB710}" srcOrd="2" destOrd="0" presId="urn:microsoft.com/office/officeart/2018/2/layout/IconCircleList"/>
    <dgm:cxn modelId="{BAF98423-6752-48F2-92EA-4173A6082945}" type="presParOf" srcId="{A565B7B2-FFE5-49AE-8019-452EEC8EDC40}" destId="{7DB1A126-5CD7-4DCA-A227-1B67387ACB90}" srcOrd="3" destOrd="0" presId="urn:microsoft.com/office/officeart/2018/2/layout/IconCircle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2A656-05E3-4D21-A866-B740A434592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BCF522C-01A9-43AA-9DCE-11E7AD5726CB}">
      <dgm:prSet/>
      <dgm:spPr/>
      <dgm:t>
        <a:bodyPr/>
        <a:lstStyle/>
        <a:p>
          <a:r>
            <a:rPr lang="tr-TR" dirty="0"/>
            <a:t>Kendini bil</a:t>
          </a:r>
          <a:endParaRPr lang="en-US" dirty="0"/>
        </a:p>
      </dgm:t>
    </dgm:pt>
    <dgm:pt modelId="{852EE11C-B460-4BDC-8129-FFC28F6E8D6A}" type="parTrans" cxnId="{DC8EA532-CF73-4F55-9B1A-7DE74110FDA6}">
      <dgm:prSet/>
      <dgm:spPr/>
      <dgm:t>
        <a:bodyPr/>
        <a:lstStyle/>
        <a:p>
          <a:endParaRPr lang="en-US"/>
        </a:p>
      </dgm:t>
    </dgm:pt>
    <dgm:pt modelId="{32F1341A-14B4-4FC5-8BA8-B3BDD000E4F4}" type="sibTrans" cxnId="{DC8EA532-CF73-4F55-9B1A-7DE74110FDA6}">
      <dgm:prSet/>
      <dgm:spPr/>
      <dgm:t>
        <a:bodyPr/>
        <a:lstStyle/>
        <a:p>
          <a:endParaRPr lang="en-US"/>
        </a:p>
      </dgm:t>
    </dgm:pt>
    <dgm:pt modelId="{D1558632-4C90-4FB4-BB51-54220B023A2E}">
      <dgm:prSet/>
      <dgm:spPr/>
      <dgm:t>
        <a:bodyPr/>
        <a:lstStyle/>
        <a:p>
          <a:r>
            <a:rPr lang="tr-TR"/>
            <a:t>Düzenini kur</a:t>
          </a:r>
          <a:endParaRPr lang="en-US"/>
        </a:p>
      </dgm:t>
    </dgm:pt>
    <dgm:pt modelId="{BA58208A-E931-4587-A16F-02D5636DB5BB}" type="parTrans" cxnId="{4D34132F-75C7-4D8F-A3EA-70C1B949876C}">
      <dgm:prSet/>
      <dgm:spPr/>
      <dgm:t>
        <a:bodyPr/>
        <a:lstStyle/>
        <a:p>
          <a:endParaRPr lang="en-US"/>
        </a:p>
      </dgm:t>
    </dgm:pt>
    <dgm:pt modelId="{C0C5C3C5-E2C4-4CD9-8B1F-C84FB5EC9A0A}" type="sibTrans" cxnId="{4D34132F-75C7-4D8F-A3EA-70C1B949876C}">
      <dgm:prSet/>
      <dgm:spPr/>
      <dgm:t>
        <a:bodyPr/>
        <a:lstStyle/>
        <a:p>
          <a:endParaRPr lang="en-US"/>
        </a:p>
      </dgm:t>
    </dgm:pt>
    <dgm:pt modelId="{CC09BB59-4713-4897-99E4-FF5F75EF7D5A}">
      <dgm:prSet/>
      <dgm:spPr/>
      <dgm:t>
        <a:bodyPr/>
        <a:lstStyle/>
        <a:p>
          <a:r>
            <a:rPr lang="tr-TR"/>
            <a:t>Hedef belirle</a:t>
          </a:r>
          <a:endParaRPr lang="en-US"/>
        </a:p>
      </dgm:t>
    </dgm:pt>
    <dgm:pt modelId="{E4C59FE3-11CD-4887-8ECD-B33B6ABA4B98}" type="parTrans" cxnId="{2CA0C960-5D3C-4869-914E-8FCA559B62D8}">
      <dgm:prSet/>
      <dgm:spPr/>
      <dgm:t>
        <a:bodyPr/>
        <a:lstStyle/>
        <a:p>
          <a:endParaRPr lang="en-US"/>
        </a:p>
      </dgm:t>
    </dgm:pt>
    <dgm:pt modelId="{29DE8F3F-31CE-4994-94E0-A2911DD771D6}" type="sibTrans" cxnId="{2CA0C960-5D3C-4869-914E-8FCA559B62D8}">
      <dgm:prSet/>
      <dgm:spPr/>
      <dgm:t>
        <a:bodyPr/>
        <a:lstStyle/>
        <a:p>
          <a:endParaRPr lang="en-US"/>
        </a:p>
      </dgm:t>
    </dgm:pt>
    <dgm:pt modelId="{CB982539-99D5-430A-AF2F-0237D5410885}">
      <dgm:prSet/>
      <dgm:spPr/>
      <dgm:t>
        <a:bodyPr/>
        <a:lstStyle/>
        <a:p>
          <a:r>
            <a:rPr lang="tr-TR"/>
            <a:t>Plan yap</a:t>
          </a:r>
          <a:endParaRPr lang="en-US"/>
        </a:p>
      </dgm:t>
    </dgm:pt>
    <dgm:pt modelId="{A7BAB062-E45B-423C-A5F8-B9A9E2054968}" type="parTrans" cxnId="{E01CAC54-386B-423C-A763-3EAFB7CEE693}">
      <dgm:prSet/>
      <dgm:spPr/>
      <dgm:t>
        <a:bodyPr/>
        <a:lstStyle/>
        <a:p>
          <a:endParaRPr lang="en-US"/>
        </a:p>
      </dgm:t>
    </dgm:pt>
    <dgm:pt modelId="{6429FC76-38DB-4E0B-82B1-99016E1BD515}" type="sibTrans" cxnId="{E01CAC54-386B-423C-A763-3EAFB7CEE693}">
      <dgm:prSet/>
      <dgm:spPr/>
      <dgm:t>
        <a:bodyPr/>
        <a:lstStyle/>
        <a:p>
          <a:endParaRPr lang="en-US"/>
        </a:p>
      </dgm:t>
    </dgm:pt>
    <dgm:pt modelId="{7CDEB8EE-EA3E-4C43-8B02-B193F435CD41}">
      <dgm:prSet/>
      <dgm:spPr/>
      <dgm:t>
        <a:bodyPr/>
        <a:lstStyle/>
        <a:p>
          <a:r>
            <a:rPr lang="tr-TR"/>
            <a:t>İradeli ol</a:t>
          </a:r>
          <a:endParaRPr lang="en-US"/>
        </a:p>
      </dgm:t>
    </dgm:pt>
    <dgm:pt modelId="{3CC56771-4214-4A33-808A-C718F8FD662A}" type="parTrans" cxnId="{99E14898-2993-4BDC-A9E6-CB786B42766B}">
      <dgm:prSet/>
      <dgm:spPr/>
      <dgm:t>
        <a:bodyPr/>
        <a:lstStyle/>
        <a:p>
          <a:endParaRPr lang="en-US"/>
        </a:p>
      </dgm:t>
    </dgm:pt>
    <dgm:pt modelId="{5EF6126A-1E6D-41CE-B7DC-22047B31FB54}" type="sibTrans" cxnId="{99E14898-2993-4BDC-A9E6-CB786B42766B}">
      <dgm:prSet/>
      <dgm:spPr/>
      <dgm:t>
        <a:bodyPr/>
        <a:lstStyle/>
        <a:p>
          <a:endParaRPr lang="en-US"/>
        </a:p>
      </dgm:t>
    </dgm:pt>
    <dgm:pt modelId="{F3EA23D5-FF58-45A5-ACB2-61B47C6F3B21}">
      <dgm:prSet/>
      <dgm:spPr/>
      <dgm:t>
        <a:bodyPr/>
        <a:lstStyle/>
        <a:p>
          <a:r>
            <a:rPr lang="tr-TR" dirty="0"/>
            <a:t>İç </a:t>
          </a:r>
          <a:r>
            <a:rPr lang="tr-TR" dirty="0" smtClean="0"/>
            <a:t>disiplin</a:t>
          </a:r>
          <a:endParaRPr lang="en-US" dirty="0"/>
        </a:p>
      </dgm:t>
    </dgm:pt>
    <dgm:pt modelId="{1A4D462D-0509-4D06-9217-A319961AC648}" type="parTrans" cxnId="{32160D4E-1E8A-45CA-9655-60D4C9216B8C}">
      <dgm:prSet/>
      <dgm:spPr/>
      <dgm:t>
        <a:bodyPr/>
        <a:lstStyle/>
        <a:p>
          <a:endParaRPr lang="en-US"/>
        </a:p>
      </dgm:t>
    </dgm:pt>
    <dgm:pt modelId="{3B8BCA42-1713-415E-AF73-52F4DFEA7429}" type="sibTrans" cxnId="{32160D4E-1E8A-45CA-9655-60D4C9216B8C}">
      <dgm:prSet/>
      <dgm:spPr/>
      <dgm:t>
        <a:bodyPr/>
        <a:lstStyle/>
        <a:p>
          <a:endParaRPr lang="en-US"/>
        </a:p>
      </dgm:t>
    </dgm:pt>
    <dgm:pt modelId="{6D645E0E-E07B-4DA1-9BCF-530BB2B4BEF3}" type="pres">
      <dgm:prSet presAssocID="{7C32A656-05E3-4D21-A866-B740A4345920}" presName="linear" presStyleCnt="0">
        <dgm:presLayoutVars>
          <dgm:dir/>
          <dgm:animLvl val="lvl"/>
          <dgm:resizeHandles val="exact"/>
        </dgm:presLayoutVars>
      </dgm:prSet>
      <dgm:spPr/>
      <dgm:t>
        <a:bodyPr/>
        <a:lstStyle/>
        <a:p>
          <a:endParaRPr lang="tr-TR"/>
        </a:p>
      </dgm:t>
    </dgm:pt>
    <dgm:pt modelId="{99AD60E9-271D-4A72-A470-D70E06894FA4}" type="pres">
      <dgm:prSet presAssocID="{8BCF522C-01A9-43AA-9DCE-11E7AD5726CB}" presName="parentLin" presStyleCnt="0"/>
      <dgm:spPr/>
    </dgm:pt>
    <dgm:pt modelId="{59B58831-D30B-490D-8351-F703976F8E32}" type="pres">
      <dgm:prSet presAssocID="{8BCF522C-01A9-43AA-9DCE-11E7AD5726CB}" presName="parentLeftMargin" presStyleLbl="node1" presStyleIdx="0" presStyleCnt="6"/>
      <dgm:spPr/>
      <dgm:t>
        <a:bodyPr/>
        <a:lstStyle/>
        <a:p>
          <a:endParaRPr lang="tr-TR"/>
        </a:p>
      </dgm:t>
    </dgm:pt>
    <dgm:pt modelId="{78628342-F91E-42E7-A0AA-C0A507FF1C14}" type="pres">
      <dgm:prSet presAssocID="{8BCF522C-01A9-43AA-9DCE-11E7AD5726CB}" presName="parentText" presStyleLbl="node1" presStyleIdx="0" presStyleCnt="6">
        <dgm:presLayoutVars>
          <dgm:chMax val="0"/>
          <dgm:bulletEnabled val="1"/>
        </dgm:presLayoutVars>
      </dgm:prSet>
      <dgm:spPr/>
      <dgm:t>
        <a:bodyPr/>
        <a:lstStyle/>
        <a:p>
          <a:endParaRPr lang="tr-TR"/>
        </a:p>
      </dgm:t>
    </dgm:pt>
    <dgm:pt modelId="{9985AF5E-AC1B-46D8-8E5E-41A9CB098CC9}" type="pres">
      <dgm:prSet presAssocID="{8BCF522C-01A9-43AA-9DCE-11E7AD5726CB}" presName="negativeSpace" presStyleCnt="0"/>
      <dgm:spPr/>
    </dgm:pt>
    <dgm:pt modelId="{9D96F031-28FE-42D4-941E-F81C66FDA592}" type="pres">
      <dgm:prSet presAssocID="{8BCF522C-01A9-43AA-9DCE-11E7AD5726CB}" presName="childText" presStyleLbl="conFgAcc1" presStyleIdx="0" presStyleCnt="6">
        <dgm:presLayoutVars>
          <dgm:bulletEnabled val="1"/>
        </dgm:presLayoutVars>
      </dgm:prSet>
      <dgm:spPr/>
    </dgm:pt>
    <dgm:pt modelId="{23605EDD-0B02-4550-BA50-3E8D09BEF80A}" type="pres">
      <dgm:prSet presAssocID="{32F1341A-14B4-4FC5-8BA8-B3BDD000E4F4}" presName="spaceBetweenRectangles" presStyleCnt="0"/>
      <dgm:spPr/>
    </dgm:pt>
    <dgm:pt modelId="{D295FD25-73DF-4813-B667-ABA60AA53D28}" type="pres">
      <dgm:prSet presAssocID="{D1558632-4C90-4FB4-BB51-54220B023A2E}" presName="parentLin" presStyleCnt="0"/>
      <dgm:spPr/>
    </dgm:pt>
    <dgm:pt modelId="{1A1027AA-E0E4-49D2-A6BC-3B3AAD14A247}" type="pres">
      <dgm:prSet presAssocID="{D1558632-4C90-4FB4-BB51-54220B023A2E}" presName="parentLeftMargin" presStyleLbl="node1" presStyleIdx="0" presStyleCnt="6"/>
      <dgm:spPr/>
      <dgm:t>
        <a:bodyPr/>
        <a:lstStyle/>
        <a:p>
          <a:endParaRPr lang="tr-TR"/>
        </a:p>
      </dgm:t>
    </dgm:pt>
    <dgm:pt modelId="{776D7D73-A67F-424E-86BC-4D3A29D8329E}" type="pres">
      <dgm:prSet presAssocID="{D1558632-4C90-4FB4-BB51-54220B023A2E}" presName="parentText" presStyleLbl="node1" presStyleIdx="1" presStyleCnt="6">
        <dgm:presLayoutVars>
          <dgm:chMax val="0"/>
          <dgm:bulletEnabled val="1"/>
        </dgm:presLayoutVars>
      </dgm:prSet>
      <dgm:spPr/>
      <dgm:t>
        <a:bodyPr/>
        <a:lstStyle/>
        <a:p>
          <a:endParaRPr lang="tr-TR"/>
        </a:p>
      </dgm:t>
    </dgm:pt>
    <dgm:pt modelId="{2B5F8F58-EF30-47BA-AA61-C5726EA59E04}" type="pres">
      <dgm:prSet presAssocID="{D1558632-4C90-4FB4-BB51-54220B023A2E}" presName="negativeSpace" presStyleCnt="0"/>
      <dgm:spPr/>
    </dgm:pt>
    <dgm:pt modelId="{4F7619C6-D5BF-4BD6-8D09-F7C60A748ED1}" type="pres">
      <dgm:prSet presAssocID="{D1558632-4C90-4FB4-BB51-54220B023A2E}" presName="childText" presStyleLbl="conFgAcc1" presStyleIdx="1" presStyleCnt="6">
        <dgm:presLayoutVars>
          <dgm:bulletEnabled val="1"/>
        </dgm:presLayoutVars>
      </dgm:prSet>
      <dgm:spPr/>
    </dgm:pt>
    <dgm:pt modelId="{E96AB2B4-4049-426F-81FA-705EF6E26F4D}" type="pres">
      <dgm:prSet presAssocID="{C0C5C3C5-E2C4-4CD9-8B1F-C84FB5EC9A0A}" presName="spaceBetweenRectangles" presStyleCnt="0"/>
      <dgm:spPr/>
    </dgm:pt>
    <dgm:pt modelId="{1C0E9BEC-A1D1-4F74-8C48-BB50E968938C}" type="pres">
      <dgm:prSet presAssocID="{CC09BB59-4713-4897-99E4-FF5F75EF7D5A}" presName="parentLin" presStyleCnt="0"/>
      <dgm:spPr/>
    </dgm:pt>
    <dgm:pt modelId="{44CB0D09-EC57-432C-971C-8BEBDC0ED0E5}" type="pres">
      <dgm:prSet presAssocID="{CC09BB59-4713-4897-99E4-FF5F75EF7D5A}" presName="parentLeftMargin" presStyleLbl="node1" presStyleIdx="1" presStyleCnt="6"/>
      <dgm:spPr/>
      <dgm:t>
        <a:bodyPr/>
        <a:lstStyle/>
        <a:p>
          <a:endParaRPr lang="tr-TR"/>
        </a:p>
      </dgm:t>
    </dgm:pt>
    <dgm:pt modelId="{F866913E-3E75-4596-9CAC-4E0BE4BB891F}" type="pres">
      <dgm:prSet presAssocID="{CC09BB59-4713-4897-99E4-FF5F75EF7D5A}" presName="parentText" presStyleLbl="node1" presStyleIdx="2" presStyleCnt="6">
        <dgm:presLayoutVars>
          <dgm:chMax val="0"/>
          <dgm:bulletEnabled val="1"/>
        </dgm:presLayoutVars>
      </dgm:prSet>
      <dgm:spPr/>
      <dgm:t>
        <a:bodyPr/>
        <a:lstStyle/>
        <a:p>
          <a:endParaRPr lang="tr-TR"/>
        </a:p>
      </dgm:t>
    </dgm:pt>
    <dgm:pt modelId="{45F3719F-B117-420A-A7D0-0FACA38DC5C9}" type="pres">
      <dgm:prSet presAssocID="{CC09BB59-4713-4897-99E4-FF5F75EF7D5A}" presName="negativeSpace" presStyleCnt="0"/>
      <dgm:spPr/>
    </dgm:pt>
    <dgm:pt modelId="{B3061247-A33E-4044-87B7-03ED00865672}" type="pres">
      <dgm:prSet presAssocID="{CC09BB59-4713-4897-99E4-FF5F75EF7D5A}" presName="childText" presStyleLbl="conFgAcc1" presStyleIdx="2" presStyleCnt="6">
        <dgm:presLayoutVars>
          <dgm:bulletEnabled val="1"/>
        </dgm:presLayoutVars>
      </dgm:prSet>
      <dgm:spPr/>
    </dgm:pt>
    <dgm:pt modelId="{C8B671BA-7E3C-4CA9-9E3B-7E2D3E2A47ED}" type="pres">
      <dgm:prSet presAssocID="{29DE8F3F-31CE-4994-94E0-A2911DD771D6}" presName="spaceBetweenRectangles" presStyleCnt="0"/>
      <dgm:spPr/>
    </dgm:pt>
    <dgm:pt modelId="{6C07E88D-9233-4147-B73E-7FE430D65764}" type="pres">
      <dgm:prSet presAssocID="{CB982539-99D5-430A-AF2F-0237D5410885}" presName="parentLin" presStyleCnt="0"/>
      <dgm:spPr/>
    </dgm:pt>
    <dgm:pt modelId="{F5125DC2-2669-45B5-9C78-FD0F469ECA29}" type="pres">
      <dgm:prSet presAssocID="{CB982539-99D5-430A-AF2F-0237D5410885}" presName="parentLeftMargin" presStyleLbl="node1" presStyleIdx="2" presStyleCnt="6"/>
      <dgm:spPr/>
      <dgm:t>
        <a:bodyPr/>
        <a:lstStyle/>
        <a:p>
          <a:endParaRPr lang="tr-TR"/>
        </a:p>
      </dgm:t>
    </dgm:pt>
    <dgm:pt modelId="{7E40325A-0A81-471E-B5E2-2FC3846BB77A}" type="pres">
      <dgm:prSet presAssocID="{CB982539-99D5-430A-AF2F-0237D5410885}" presName="parentText" presStyleLbl="node1" presStyleIdx="3" presStyleCnt="6">
        <dgm:presLayoutVars>
          <dgm:chMax val="0"/>
          <dgm:bulletEnabled val="1"/>
        </dgm:presLayoutVars>
      </dgm:prSet>
      <dgm:spPr/>
      <dgm:t>
        <a:bodyPr/>
        <a:lstStyle/>
        <a:p>
          <a:endParaRPr lang="tr-TR"/>
        </a:p>
      </dgm:t>
    </dgm:pt>
    <dgm:pt modelId="{F289D54C-3CF3-4765-9FD3-E7DCDB6224E2}" type="pres">
      <dgm:prSet presAssocID="{CB982539-99D5-430A-AF2F-0237D5410885}" presName="negativeSpace" presStyleCnt="0"/>
      <dgm:spPr/>
    </dgm:pt>
    <dgm:pt modelId="{CEF0163A-4241-4438-9CE3-359A25349FA5}" type="pres">
      <dgm:prSet presAssocID="{CB982539-99D5-430A-AF2F-0237D5410885}" presName="childText" presStyleLbl="conFgAcc1" presStyleIdx="3" presStyleCnt="6">
        <dgm:presLayoutVars>
          <dgm:bulletEnabled val="1"/>
        </dgm:presLayoutVars>
      </dgm:prSet>
      <dgm:spPr/>
    </dgm:pt>
    <dgm:pt modelId="{D3B6CF1D-E9EF-42AE-8CC4-0B961B396997}" type="pres">
      <dgm:prSet presAssocID="{6429FC76-38DB-4E0B-82B1-99016E1BD515}" presName="spaceBetweenRectangles" presStyleCnt="0"/>
      <dgm:spPr/>
    </dgm:pt>
    <dgm:pt modelId="{ADBC06EC-F389-4F3B-AD4F-BBAD8BEC5A0C}" type="pres">
      <dgm:prSet presAssocID="{7CDEB8EE-EA3E-4C43-8B02-B193F435CD41}" presName="parentLin" presStyleCnt="0"/>
      <dgm:spPr/>
    </dgm:pt>
    <dgm:pt modelId="{B15B1FFD-82C4-4C39-A1B7-DAC6822F5C73}" type="pres">
      <dgm:prSet presAssocID="{7CDEB8EE-EA3E-4C43-8B02-B193F435CD41}" presName="parentLeftMargin" presStyleLbl="node1" presStyleIdx="3" presStyleCnt="6"/>
      <dgm:spPr/>
      <dgm:t>
        <a:bodyPr/>
        <a:lstStyle/>
        <a:p>
          <a:endParaRPr lang="tr-TR"/>
        </a:p>
      </dgm:t>
    </dgm:pt>
    <dgm:pt modelId="{81685E8E-3250-4318-BC01-0D1AA66C2883}" type="pres">
      <dgm:prSet presAssocID="{7CDEB8EE-EA3E-4C43-8B02-B193F435CD41}" presName="parentText" presStyleLbl="node1" presStyleIdx="4" presStyleCnt="6">
        <dgm:presLayoutVars>
          <dgm:chMax val="0"/>
          <dgm:bulletEnabled val="1"/>
        </dgm:presLayoutVars>
      </dgm:prSet>
      <dgm:spPr/>
      <dgm:t>
        <a:bodyPr/>
        <a:lstStyle/>
        <a:p>
          <a:endParaRPr lang="tr-TR"/>
        </a:p>
      </dgm:t>
    </dgm:pt>
    <dgm:pt modelId="{BFB2183A-F8DB-4C03-B134-3CD15A516416}" type="pres">
      <dgm:prSet presAssocID="{7CDEB8EE-EA3E-4C43-8B02-B193F435CD41}" presName="negativeSpace" presStyleCnt="0"/>
      <dgm:spPr/>
    </dgm:pt>
    <dgm:pt modelId="{DB9A5C90-E61D-4BB2-8426-EC410F08F933}" type="pres">
      <dgm:prSet presAssocID="{7CDEB8EE-EA3E-4C43-8B02-B193F435CD41}" presName="childText" presStyleLbl="conFgAcc1" presStyleIdx="4" presStyleCnt="6">
        <dgm:presLayoutVars>
          <dgm:bulletEnabled val="1"/>
        </dgm:presLayoutVars>
      </dgm:prSet>
      <dgm:spPr/>
    </dgm:pt>
    <dgm:pt modelId="{7B12A8ED-A45B-44CC-BCB0-CD29EC5EE5D7}" type="pres">
      <dgm:prSet presAssocID="{5EF6126A-1E6D-41CE-B7DC-22047B31FB54}" presName="spaceBetweenRectangles" presStyleCnt="0"/>
      <dgm:spPr/>
    </dgm:pt>
    <dgm:pt modelId="{BA26E00F-CB44-4FC2-9AE0-97ABA85E9F14}" type="pres">
      <dgm:prSet presAssocID="{F3EA23D5-FF58-45A5-ACB2-61B47C6F3B21}" presName="parentLin" presStyleCnt="0"/>
      <dgm:spPr/>
    </dgm:pt>
    <dgm:pt modelId="{4909E4C9-9B03-4AB4-A2F1-07A31765AE52}" type="pres">
      <dgm:prSet presAssocID="{F3EA23D5-FF58-45A5-ACB2-61B47C6F3B21}" presName="parentLeftMargin" presStyleLbl="node1" presStyleIdx="4" presStyleCnt="6"/>
      <dgm:spPr/>
      <dgm:t>
        <a:bodyPr/>
        <a:lstStyle/>
        <a:p>
          <a:endParaRPr lang="tr-TR"/>
        </a:p>
      </dgm:t>
    </dgm:pt>
    <dgm:pt modelId="{14428015-1BB9-4C1F-8B30-9C1858AA8FAE}" type="pres">
      <dgm:prSet presAssocID="{F3EA23D5-FF58-45A5-ACB2-61B47C6F3B21}" presName="parentText" presStyleLbl="node1" presStyleIdx="5" presStyleCnt="6">
        <dgm:presLayoutVars>
          <dgm:chMax val="0"/>
          <dgm:bulletEnabled val="1"/>
        </dgm:presLayoutVars>
      </dgm:prSet>
      <dgm:spPr/>
      <dgm:t>
        <a:bodyPr/>
        <a:lstStyle/>
        <a:p>
          <a:endParaRPr lang="tr-TR"/>
        </a:p>
      </dgm:t>
    </dgm:pt>
    <dgm:pt modelId="{C0F1D825-88DB-4BCF-BAB5-F9BB11C2535F}" type="pres">
      <dgm:prSet presAssocID="{F3EA23D5-FF58-45A5-ACB2-61B47C6F3B21}" presName="negativeSpace" presStyleCnt="0"/>
      <dgm:spPr/>
    </dgm:pt>
    <dgm:pt modelId="{993E1016-ABC0-42AB-A937-3DDD3E0EBC13}" type="pres">
      <dgm:prSet presAssocID="{F3EA23D5-FF58-45A5-ACB2-61B47C6F3B21}" presName="childText" presStyleLbl="conFgAcc1" presStyleIdx="5" presStyleCnt="6">
        <dgm:presLayoutVars>
          <dgm:bulletEnabled val="1"/>
        </dgm:presLayoutVars>
      </dgm:prSet>
      <dgm:spPr/>
    </dgm:pt>
  </dgm:ptLst>
  <dgm:cxnLst>
    <dgm:cxn modelId="{DC8EA532-CF73-4F55-9B1A-7DE74110FDA6}" srcId="{7C32A656-05E3-4D21-A866-B740A4345920}" destId="{8BCF522C-01A9-43AA-9DCE-11E7AD5726CB}" srcOrd="0" destOrd="0" parTransId="{852EE11C-B460-4BDC-8129-FFC28F6E8D6A}" sibTransId="{32F1341A-14B4-4FC5-8BA8-B3BDD000E4F4}"/>
    <dgm:cxn modelId="{6BB3A6A8-9A41-4A9C-8E4B-EE0C9FAF862E}" type="presOf" srcId="{7C32A656-05E3-4D21-A866-B740A4345920}" destId="{6D645E0E-E07B-4DA1-9BCF-530BB2B4BEF3}" srcOrd="0" destOrd="0" presId="urn:microsoft.com/office/officeart/2005/8/layout/list1"/>
    <dgm:cxn modelId="{61EB6FDF-716E-48E1-B7F3-10E9C398275B}" type="presOf" srcId="{F3EA23D5-FF58-45A5-ACB2-61B47C6F3B21}" destId="{4909E4C9-9B03-4AB4-A2F1-07A31765AE52}" srcOrd="0" destOrd="0" presId="urn:microsoft.com/office/officeart/2005/8/layout/list1"/>
    <dgm:cxn modelId="{99E14898-2993-4BDC-A9E6-CB786B42766B}" srcId="{7C32A656-05E3-4D21-A866-B740A4345920}" destId="{7CDEB8EE-EA3E-4C43-8B02-B193F435CD41}" srcOrd="4" destOrd="0" parTransId="{3CC56771-4214-4A33-808A-C718F8FD662A}" sibTransId="{5EF6126A-1E6D-41CE-B7DC-22047B31FB54}"/>
    <dgm:cxn modelId="{F3884314-7F88-40C1-8DA0-96F174D5FD16}" type="presOf" srcId="{D1558632-4C90-4FB4-BB51-54220B023A2E}" destId="{776D7D73-A67F-424E-86BC-4D3A29D8329E}" srcOrd="1" destOrd="0" presId="urn:microsoft.com/office/officeart/2005/8/layout/list1"/>
    <dgm:cxn modelId="{FA61F6ED-7276-442B-8F67-EC8375804262}" type="presOf" srcId="{7CDEB8EE-EA3E-4C43-8B02-B193F435CD41}" destId="{B15B1FFD-82C4-4C39-A1B7-DAC6822F5C73}" srcOrd="0" destOrd="0" presId="urn:microsoft.com/office/officeart/2005/8/layout/list1"/>
    <dgm:cxn modelId="{96A3FC33-D09D-49F6-8F96-2D009572B4CA}" type="presOf" srcId="{CC09BB59-4713-4897-99E4-FF5F75EF7D5A}" destId="{F866913E-3E75-4596-9CAC-4E0BE4BB891F}" srcOrd="1" destOrd="0" presId="urn:microsoft.com/office/officeart/2005/8/layout/list1"/>
    <dgm:cxn modelId="{F78255D8-3745-4DAB-A9E0-39E7C259D1AD}" type="presOf" srcId="{8BCF522C-01A9-43AA-9DCE-11E7AD5726CB}" destId="{59B58831-D30B-490D-8351-F703976F8E32}" srcOrd="0" destOrd="0" presId="urn:microsoft.com/office/officeart/2005/8/layout/list1"/>
    <dgm:cxn modelId="{E01CAC54-386B-423C-A763-3EAFB7CEE693}" srcId="{7C32A656-05E3-4D21-A866-B740A4345920}" destId="{CB982539-99D5-430A-AF2F-0237D5410885}" srcOrd="3" destOrd="0" parTransId="{A7BAB062-E45B-423C-A5F8-B9A9E2054968}" sibTransId="{6429FC76-38DB-4E0B-82B1-99016E1BD515}"/>
    <dgm:cxn modelId="{4D34132F-75C7-4D8F-A3EA-70C1B949876C}" srcId="{7C32A656-05E3-4D21-A866-B740A4345920}" destId="{D1558632-4C90-4FB4-BB51-54220B023A2E}" srcOrd="1" destOrd="0" parTransId="{BA58208A-E931-4587-A16F-02D5636DB5BB}" sibTransId="{C0C5C3C5-E2C4-4CD9-8B1F-C84FB5EC9A0A}"/>
    <dgm:cxn modelId="{FF172DF0-0150-4AC0-9A0D-65C6129F5903}" type="presOf" srcId="{CB982539-99D5-430A-AF2F-0237D5410885}" destId="{7E40325A-0A81-471E-B5E2-2FC3846BB77A}" srcOrd="1" destOrd="0" presId="urn:microsoft.com/office/officeart/2005/8/layout/list1"/>
    <dgm:cxn modelId="{32160D4E-1E8A-45CA-9655-60D4C9216B8C}" srcId="{7C32A656-05E3-4D21-A866-B740A4345920}" destId="{F3EA23D5-FF58-45A5-ACB2-61B47C6F3B21}" srcOrd="5" destOrd="0" parTransId="{1A4D462D-0509-4D06-9217-A319961AC648}" sibTransId="{3B8BCA42-1713-415E-AF73-52F4DFEA7429}"/>
    <dgm:cxn modelId="{4DF4ABDA-AB94-423F-AC18-2B4BFEA64507}" type="presOf" srcId="{7CDEB8EE-EA3E-4C43-8B02-B193F435CD41}" destId="{81685E8E-3250-4318-BC01-0D1AA66C2883}" srcOrd="1" destOrd="0" presId="urn:microsoft.com/office/officeart/2005/8/layout/list1"/>
    <dgm:cxn modelId="{F99109E0-87ED-474E-BABD-E6DDBA968E7C}" type="presOf" srcId="{CB982539-99D5-430A-AF2F-0237D5410885}" destId="{F5125DC2-2669-45B5-9C78-FD0F469ECA29}" srcOrd="0" destOrd="0" presId="urn:microsoft.com/office/officeart/2005/8/layout/list1"/>
    <dgm:cxn modelId="{2CA0C960-5D3C-4869-914E-8FCA559B62D8}" srcId="{7C32A656-05E3-4D21-A866-B740A4345920}" destId="{CC09BB59-4713-4897-99E4-FF5F75EF7D5A}" srcOrd="2" destOrd="0" parTransId="{E4C59FE3-11CD-4887-8ECD-B33B6ABA4B98}" sibTransId="{29DE8F3F-31CE-4994-94E0-A2911DD771D6}"/>
    <dgm:cxn modelId="{F4BD5740-3134-4293-898D-56FA55593D57}" type="presOf" srcId="{CC09BB59-4713-4897-99E4-FF5F75EF7D5A}" destId="{44CB0D09-EC57-432C-971C-8BEBDC0ED0E5}" srcOrd="0" destOrd="0" presId="urn:microsoft.com/office/officeart/2005/8/layout/list1"/>
    <dgm:cxn modelId="{9F4B8621-84A5-4DEF-9F41-4131BF881E2D}" type="presOf" srcId="{8BCF522C-01A9-43AA-9DCE-11E7AD5726CB}" destId="{78628342-F91E-42E7-A0AA-C0A507FF1C14}" srcOrd="1" destOrd="0" presId="urn:microsoft.com/office/officeart/2005/8/layout/list1"/>
    <dgm:cxn modelId="{FA233CB0-8D18-43FB-B4D9-957E8E021EDC}" type="presOf" srcId="{F3EA23D5-FF58-45A5-ACB2-61B47C6F3B21}" destId="{14428015-1BB9-4C1F-8B30-9C1858AA8FAE}" srcOrd="1" destOrd="0" presId="urn:microsoft.com/office/officeart/2005/8/layout/list1"/>
    <dgm:cxn modelId="{43C7D695-2434-4226-8881-04240F720586}" type="presOf" srcId="{D1558632-4C90-4FB4-BB51-54220B023A2E}" destId="{1A1027AA-E0E4-49D2-A6BC-3B3AAD14A247}" srcOrd="0" destOrd="0" presId="urn:microsoft.com/office/officeart/2005/8/layout/list1"/>
    <dgm:cxn modelId="{9294826A-1AEA-4B9E-A649-1AD35784559B}" type="presParOf" srcId="{6D645E0E-E07B-4DA1-9BCF-530BB2B4BEF3}" destId="{99AD60E9-271D-4A72-A470-D70E06894FA4}" srcOrd="0" destOrd="0" presId="urn:microsoft.com/office/officeart/2005/8/layout/list1"/>
    <dgm:cxn modelId="{BA39293D-A542-46E0-8465-2B7B8C4C9743}" type="presParOf" srcId="{99AD60E9-271D-4A72-A470-D70E06894FA4}" destId="{59B58831-D30B-490D-8351-F703976F8E32}" srcOrd="0" destOrd="0" presId="urn:microsoft.com/office/officeart/2005/8/layout/list1"/>
    <dgm:cxn modelId="{3A2EDE93-E0A8-4B96-976F-50F82610A374}" type="presParOf" srcId="{99AD60E9-271D-4A72-A470-D70E06894FA4}" destId="{78628342-F91E-42E7-A0AA-C0A507FF1C14}" srcOrd="1" destOrd="0" presId="urn:microsoft.com/office/officeart/2005/8/layout/list1"/>
    <dgm:cxn modelId="{81519CF5-0A05-495A-B679-350514B7899C}" type="presParOf" srcId="{6D645E0E-E07B-4DA1-9BCF-530BB2B4BEF3}" destId="{9985AF5E-AC1B-46D8-8E5E-41A9CB098CC9}" srcOrd="1" destOrd="0" presId="urn:microsoft.com/office/officeart/2005/8/layout/list1"/>
    <dgm:cxn modelId="{98E02CE5-F25C-468C-AD11-7376768BDB85}" type="presParOf" srcId="{6D645E0E-E07B-4DA1-9BCF-530BB2B4BEF3}" destId="{9D96F031-28FE-42D4-941E-F81C66FDA592}" srcOrd="2" destOrd="0" presId="urn:microsoft.com/office/officeart/2005/8/layout/list1"/>
    <dgm:cxn modelId="{AE350A19-F7D4-4AFB-9327-074FC3867B43}" type="presParOf" srcId="{6D645E0E-E07B-4DA1-9BCF-530BB2B4BEF3}" destId="{23605EDD-0B02-4550-BA50-3E8D09BEF80A}" srcOrd="3" destOrd="0" presId="urn:microsoft.com/office/officeart/2005/8/layout/list1"/>
    <dgm:cxn modelId="{216DB037-452A-402E-87FC-43F302A63638}" type="presParOf" srcId="{6D645E0E-E07B-4DA1-9BCF-530BB2B4BEF3}" destId="{D295FD25-73DF-4813-B667-ABA60AA53D28}" srcOrd="4" destOrd="0" presId="urn:microsoft.com/office/officeart/2005/8/layout/list1"/>
    <dgm:cxn modelId="{2C16A037-5660-4556-8C2A-F9CE763E397B}" type="presParOf" srcId="{D295FD25-73DF-4813-B667-ABA60AA53D28}" destId="{1A1027AA-E0E4-49D2-A6BC-3B3AAD14A247}" srcOrd="0" destOrd="0" presId="urn:microsoft.com/office/officeart/2005/8/layout/list1"/>
    <dgm:cxn modelId="{776A36C9-ACB0-44EC-82FC-5887798F9DAE}" type="presParOf" srcId="{D295FD25-73DF-4813-B667-ABA60AA53D28}" destId="{776D7D73-A67F-424E-86BC-4D3A29D8329E}" srcOrd="1" destOrd="0" presId="urn:microsoft.com/office/officeart/2005/8/layout/list1"/>
    <dgm:cxn modelId="{190D9D2E-6436-4019-B941-57C7674AFB45}" type="presParOf" srcId="{6D645E0E-E07B-4DA1-9BCF-530BB2B4BEF3}" destId="{2B5F8F58-EF30-47BA-AA61-C5726EA59E04}" srcOrd="5" destOrd="0" presId="urn:microsoft.com/office/officeart/2005/8/layout/list1"/>
    <dgm:cxn modelId="{13F3008C-AD57-47B8-8224-E2BF13517C3B}" type="presParOf" srcId="{6D645E0E-E07B-4DA1-9BCF-530BB2B4BEF3}" destId="{4F7619C6-D5BF-4BD6-8D09-F7C60A748ED1}" srcOrd="6" destOrd="0" presId="urn:microsoft.com/office/officeart/2005/8/layout/list1"/>
    <dgm:cxn modelId="{8DE39EDD-271C-40A8-ADCD-C61CDFD100BC}" type="presParOf" srcId="{6D645E0E-E07B-4DA1-9BCF-530BB2B4BEF3}" destId="{E96AB2B4-4049-426F-81FA-705EF6E26F4D}" srcOrd="7" destOrd="0" presId="urn:microsoft.com/office/officeart/2005/8/layout/list1"/>
    <dgm:cxn modelId="{EDB22642-DD1C-4F33-BC1F-161C15CE1313}" type="presParOf" srcId="{6D645E0E-E07B-4DA1-9BCF-530BB2B4BEF3}" destId="{1C0E9BEC-A1D1-4F74-8C48-BB50E968938C}" srcOrd="8" destOrd="0" presId="urn:microsoft.com/office/officeart/2005/8/layout/list1"/>
    <dgm:cxn modelId="{E44DE058-4D20-4785-885C-440B2111A0F7}" type="presParOf" srcId="{1C0E9BEC-A1D1-4F74-8C48-BB50E968938C}" destId="{44CB0D09-EC57-432C-971C-8BEBDC0ED0E5}" srcOrd="0" destOrd="0" presId="urn:microsoft.com/office/officeart/2005/8/layout/list1"/>
    <dgm:cxn modelId="{2D3B9C83-72F2-406F-ADB0-FE744544B661}" type="presParOf" srcId="{1C0E9BEC-A1D1-4F74-8C48-BB50E968938C}" destId="{F866913E-3E75-4596-9CAC-4E0BE4BB891F}" srcOrd="1" destOrd="0" presId="urn:microsoft.com/office/officeart/2005/8/layout/list1"/>
    <dgm:cxn modelId="{30E75BB4-688B-402C-8C51-3B8F8FB4034D}" type="presParOf" srcId="{6D645E0E-E07B-4DA1-9BCF-530BB2B4BEF3}" destId="{45F3719F-B117-420A-A7D0-0FACA38DC5C9}" srcOrd="9" destOrd="0" presId="urn:microsoft.com/office/officeart/2005/8/layout/list1"/>
    <dgm:cxn modelId="{A69E55EA-606A-482C-BAA3-DBA76F5BC7AE}" type="presParOf" srcId="{6D645E0E-E07B-4DA1-9BCF-530BB2B4BEF3}" destId="{B3061247-A33E-4044-87B7-03ED00865672}" srcOrd="10" destOrd="0" presId="urn:microsoft.com/office/officeart/2005/8/layout/list1"/>
    <dgm:cxn modelId="{8F0D71BB-F1E1-4C01-8CC3-C61232C4B352}" type="presParOf" srcId="{6D645E0E-E07B-4DA1-9BCF-530BB2B4BEF3}" destId="{C8B671BA-7E3C-4CA9-9E3B-7E2D3E2A47ED}" srcOrd="11" destOrd="0" presId="urn:microsoft.com/office/officeart/2005/8/layout/list1"/>
    <dgm:cxn modelId="{E9578202-3F07-447F-9A05-045AB05CBC35}" type="presParOf" srcId="{6D645E0E-E07B-4DA1-9BCF-530BB2B4BEF3}" destId="{6C07E88D-9233-4147-B73E-7FE430D65764}" srcOrd="12" destOrd="0" presId="urn:microsoft.com/office/officeart/2005/8/layout/list1"/>
    <dgm:cxn modelId="{26E889B4-A612-4AF8-AEAF-0F4A3A305938}" type="presParOf" srcId="{6C07E88D-9233-4147-B73E-7FE430D65764}" destId="{F5125DC2-2669-45B5-9C78-FD0F469ECA29}" srcOrd="0" destOrd="0" presId="urn:microsoft.com/office/officeart/2005/8/layout/list1"/>
    <dgm:cxn modelId="{559B23F3-7FBA-443E-A23F-3B201DF8B96E}" type="presParOf" srcId="{6C07E88D-9233-4147-B73E-7FE430D65764}" destId="{7E40325A-0A81-471E-B5E2-2FC3846BB77A}" srcOrd="1" destOrd="0" presId="urn:microsoft.com/office/officeart/2005/8/layout/list1"/>
    <dgm:cxn modelId="{66A52EA4-E553-4E95-8720-494ED6E71D12}" type="presParOf" srcId="{6D645E0E-E07B-4DA1-9BCF-530BB2B4BEF3}" destId="{F289D54C-3CF3-4765-9FD3-E7DCDB6224E2}" srcOrd="13" destOrd="0" presId="urn:microsoft.com/office/officeart/2005/8/layout/list1"/>
    <dgm:cxn modelId="{9763C435-B6B1-48B6-9D4A-24E6B34687D1}" type="presParOf" srcId="{6D645E0E-E07B-4DA1-9BCF-530BB2B4BEF3}" destId="{CEF0163A-4241-4438-9CE3-359A25349FA5}" srcOrd="14" destOrd="0" presId="urn:microsoft.com/office/officeart/2005/8/layout/list1"/>
    <dgm:cxn modelId="{D7B5027D-2922-4E3B-90EE-07A68A5A177B}" type="presParOf" srcId="{6D645E0E-E07B-4DA1-9BCF-530BB2B4BEF3}" destId="{D3B6CF1D-E9EF-42AE-8CC4-0B961B396997}" srcOrd="15" destOrd="0" presId="urn:microsoft.com/office/officeart/2005/8/layout/list1"/>
    <dgm:cxn modelId="{1AF2AF1C-26D6-4771-8F20-34EFD5394C2A}" type="presParOf" srcId="{6D645E0E-E07B-4DA1-9BCF-530BB2B4BEF3}" destId="{ADBC06EC-F389-4F3B-AD4F-BBAD8BEC5A0C}" srcOrd="16" destOrd="0" presId="urn:microsoft.com/office/officeart/2005/8/layout/list1"/>
    <dgm:cxn modelId="{5043F439-733E-4CF9-81E3-743D6B5F3663}" type="presParOf" srcId="{ADBC06EC-F389-4F3B-AD4F-BBAD8BEC5A0C}" destId="{B15B1FFD-82C4-4C39-A1B7-DAC6822F5C73}" srcOrd="0" destOrd="0" presId="urn:microsoft.com/office/officeart/2005/8/layout/list1"/>
    <dgm:cxn modelId="{680EE331-B03E-4412-80C5-29AE71098A87}" type="presParOf" srcId="{ADBC06EC-F389-4F3B-AD4F-BBAD8BEC5A0C}" destId="{81685E8E-3250-4318-BC01-0D1AA66C2883}" srcOrd="1" destOrd="0" presId="urn:microsoft.com/office/officeart/2005/8/layout/list1"/>
    <dgm:cxn modelId="{2B656568-FC4E-44B6-A6ED-6D8A3F2A6A55}" type="presParOf" srcId="{6D645E0E-E07B-4DA1-9BCF-530BB2B4BEF3}" destId="{BFB2183A-F8DB-4C03-B134-3CD15A516416}" srcOrd="17" destOrd="0" presId="urn:microsoft.com/office/officeart/2005/8/layout/list1"/>
    <dgm:cxn modelId="{3A154471-1AC6-43FF-BA43-01FDA7EFAFEB}" type="presParOf" srcId="{6D645E0E-E07B-4DA1-9BCF-530BB2B4BEF3}" destId="{DB9A5C90-E61D-4BB2-8426-EC410F08F933}" srcOrd="18" destOrd="0" presId="urn:microsoft.com/office/officeart/2005/8/layout/list1"/>
    <dgm:cxn modelId="{DD3F1917-6F07-46FC-9114-15FF02874CB0}" type="presParOf" srcId="{6D645E0E-E07B-4DA1-9BCF-530BB2B4BEF3}" destId="{7B12A8ED-A45B-44CC-BCB0-CD29EC5EE5D7}" srcOrd="19" destOrd="0" presId="urn:microsoft.com/office/officeart/2005/8/layout/list1"/>
    <dgm:cxn modelId="{928505C1-F8E5-457C-80D0-2449F4019B32}" type="presParOf" srcId="{6D645E0E-E07B-4DA1-9BCF-530BB2B4BEF3}" destId="{BA26E00F-CB44-4FC2-9AE0-97ABA85E9F14}" srcOrd="20" destOrd="0" presId="urn:microsoft.com/office/officeart/2005/8/layout/list1"/>
    <dgm:cxn modelId="{A1A7F793-7A05-4462-894F-F5A9250F1FF4}" type="presParOf" srcId="{BA26E00F-CB44-4FC2-9AE0-97ABA85E9F14}" destId="{4909E4C9-9B03-4AB4-A2F1-07A31765AE52}" srcOrd="0" destOrd="0" presId="urn:microsoft.com/office/officeart/2005/8/layout/list1"/>
    <dgm:cxn modelId="{9281F6F5-77A1-4F58-AD44-DFE1CF82CA06}" type="presParOf" srcId="{BA26E00F-CB44-4FC2-9AE0-97ABA85E9F14}" destId="{14428015-1BB9-4C1F-8B30-9C1858AA8FAE}" srcOrd="1" destOrd="0" presId="urn:microsoft.com/office/officeart/2005/8/layout/list1"/>
    <dgm:cxn modelId="{AE5715CD-7B6F-4B7F-9366-C6AA388EF579}" type="presParOf" srcId="{6D645E0E-E07B-4DA1-9BCF-530BB2B4BEF3}" destId="{C0F1D825-88DB-4BCF-BAB5-F9BB11C2535F}" srcOrd="21" destOrd="0" presId="urn:microsoft.com/office/officeart/2005/8/layout/list1"/>
    <dgm:cxn modelId="{EC720599-65A7-4ACE-9507-0F48093B018A}" type="presParOf" srcId="{6D645E0E-E07B-4DA1-9BCF-530BB2B4BEF3}" destId="{993E1016-ABC0-42AB-A937-3DDD3E0EBC13}"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EC733A-8F7F-43E8-BD88-5468BC15CB0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215389E-C464-4DA8-8890-A4E6E3B980F5}">
      <dgm:prSet/>
      <dgm:spPr/>
      <dgm:t>
        <a:bodyPr/>
        <a:lstStyle/>
        <a:p>
          <a:pPr>
            <a:defRPr cap="all"/>
          </a:pPr>
          <a:r>
            <a:rPr lang="tr-TR"/>
            <a:t>Yeme – İçme</a:t>
          </a:r>
          <a:endParaRPr lang="en-US"/>
        </a:p>
      </dgm:t>
    </dgm:pt>
    <dgm:pt modelId="{993EFE5D-711E-4384-894E-52AA3545D529}" type="parTrans" cxnId="{8BA0A7E2-8B4E-4C49-A7E9-B813F802A284}">
      <dgm:prSet/>
      <dgm:spPr/>
      <dgm:t>
        <a:bodyPr/>
        <a:lstStyle/>
        <a:p>
          <a:endParaRPr lang="en-US"/>
        </a:p>
      </dgm:t>
    </dgm:pt>
    <dgm:pt modelId="{ED90983A-0784-4AEA-B008-2FB73B56684B}" type="sibTrans" cxnId="{8BA0A7E2-8B4E-4C49-A7E9-B813F802A284}">
      <dgm:prSet/>
      <dgm:spPr/>
      <dgm:t>
        <a:bodyPr/>
        <a:lstStyle/>
        <a:p>
          <a:endParaRPr lang="en-US"/>
        </a:p>
      </dgm:t>
    </dgm:pt>
    <dgm:pt modelId="{5E190868-B158-4B0F-A8F9-E77DE254FBAA}">
      <dgm:prSet/>
      <dgm:spPr/>
      <dgm:t>
        <a:bodyPr/>
        <a:lstStyle/>
        <a:p>
          <a:pPr>
            <a:defRPr cap="all"/>
          </a:pPr>
          <a:r>
            <a:rPr lang="tr-TR"/>
            <a:t>Eba Ders Takibi</a:t>
          </a:r>
          <a:endParaRPr lang="en-US"/>
        </a:p>
      </dgm:t>
    </dgm:pt>
    <dgm:pt modelId="{266FA3A3-2CE6-4B9F-B0E6-B9FFDDF7F6A1}" type="parTrans" cxnId="{EEF0A693-76B5-494F-89F3-AC47E830CB59}">
      <dgm:prSet/>
      <dgm:spPr/>
      <dgm:t>
        <a:bodyPr/>
        <a:lstStyle/>
        <a:p>
          <a:endParaRPr lang="en-US"/>
        </a:p>
      </dgm:t>
    </dgm:pt>
    <dgm:pt modelId="{B656CA2E-FAF6-482B-9ABD-3BB36A6FE5EA}" type="sibTrans" cxnId="{EEF0A693-76B5-494F-89F3-AC47E830CB59}">
      <dgm:prSet/>
      <dgm:spPr/>
      <dgm:t>
        <a:bodyPr/>
        <a:lstStyle/>
        <a:p>
          <a:endParaRPr lang="en-US"/>
        </a:p>
      </dgm:t>
    </dgm:pt>
    <dgm:pt modelId="{6124E5EB-096A-4F90-8F3F-D7DF3A3D43C8}">
      <dgm:prSet/>
      <dgm:spPr/>
      <dgm:t>
        <a:bodyPr/>
        <a:lstStyle/>
        <a:p>
          <a:pPr>
            <a:defRPr cap="all"/>
          </a:pPr>
          <a:r>
            <a:rPr lang="tr-TR"/>
            <a:t>Ders Çalışma – Konu Tekrarı</a:t>
          </a:r>
          <a:endParaRPr lang="en-US"/>
        </a:p>
      </dgm:t>
    </dgm:pt>
    <dgm:pt modelId="{EFCE8A73-5156-4253-9F48-FA12B1200BBB}" type="parTrans" cxnId="{987CC270-012D-49C5-AD2F-260F1BE90F2F}">
      <dgm:prSet/>
      <dgm:spPr/>
      <dgm:t>
        <a:bodyPr/>
        <a:lstStyle/>
        <a:p>
          <a:endParaRPr lang="en-US"/>
        </a:p>
      </dgm:t>
    </dgm:pt>
    <dgm:pt modelId="{355C5EBD-8448-40C4-B53D-CA00115B5625}" type="sibTrans" cxnId="{987CC270-012D-49C5-AD2F-260F1BE90F2F}">
      <dgm:prSet/>
      <dgm:spPr/>
      <dgm:t>
        <a:bodyPr/>
        <a:lstStyle/>
        <a:p>
          <a:endParaRPr lang="en-US"/>
        </a:p>
      </dgm:t>
    </dgm:pt>
    <dgm:pt modelId="{17388CA8-9347-4E54-B891-D465F8B9253E}">
      <dgm:prSet/>
      <dgm:spPr/>
      <dgm:t>
        <a:bodyPr/>
        <a:lstStyle/>
        <a:p>
          <a:pPr>
            <a:defRPr cap="all"/>
          </a:pPr>
          <a:r>
            <a:rPr lang="tr-TR"/>
            <a:t>Dinlenme</a:t>
          </a:r>
          <a:endParaRPr lang="en-US"/>
        </a:p>
      </dgm:t>
    </dgm:pt>
    <dgm:pt modelId="{F3D49102-638B-49E8-8687-FC66880725A0}" type="parTrans" cxnId="{D38C2B79-F423-4B9F-B6FF-BA8A305C62BC}">
      <dgm:prSet/>
      <dgm:spPr/>
      <dgm:t>
        <a:bodyPr/>
        <a:lstStyle/>
        <a:p>
          <a:endParaRPr lang="en-US"/>
        </a:p>
      </dgm:t>
    </dgm:pt>
    <dgm:pt modelId="{FF43EE3D-6F17-4DED-87A4-D2167D201D9A}" type="sibTrans" cxnId="{D38C2B79-F423-4B9F-B6FF-BA8A305C62BC}">
      <dgm:prSet/>
      <dgm:spPr/>
      <dgm:t>
        <a:bodyPr/>
        <a:lstStyle/>
        <a:p>
          <a:endParaRPr lang="en-US"/>
        </a:p>
      </dgm:t>
    </dgm:pt>
    <dgm:pt modelId="{2FFA44AD-9A53-4310-BFE6-38F4C56CF473}">
      <dgm:prSet/>
      <dgm:spPr/>
      <dgm:t>
        <a:bodyPr/>
        <a:lstStyle/>
        <a:p>
          <a:pPr>
            <a:defRPr cap="all"/>
          </a:pPr>
          <a:r>
            <a:rPr lang="tr-TR"/>
            <a:t>Dizi – Film</a:t>
          </a:r>
          <a:endParaRPr lang="en-US"/>
        </a:p>
      </dgm:t>
    </dgm:pt>
    <dgm:pt modelId="{E85F0C65-F805-4AE5-9693-0B8F07F5E571}" type="parTrans" cxnId="{0C6AFD1F-9DE2-40C3-BF9D-821CD22D04A7}">
      <dgm:prSet/>
      <dgm:spPr/>
      <dgm:t>
        <a:bodyPr/>
        <a:lstStyle/>
        <a:p>
          <a:endParaRPr lang="en-US"/>
        </a:p>
      </dgm:t>
    </dgm:pt>
    <dgm:pt modelId="{FD49626C-00CE-449F-ACC3-5B9688AE4537}" type="sibTrans" cxnId="{0C6AFD1F-9DE2-40C3-BF9D-821CD22D04A7}">
      <dgm:prSet/>
      <dgm:spPr/>
      <dgm:t>
        <a:bodyPr/>
        <a:lstStyle/>
        <a:p>
          <a:endParaRPr lang="en-US"/>
        </a:p>
      </dgm:t>
    </dgm:pt>
    <dgm:pt modelId="{FEA3F6DD-B378-4999-9A0E-119A6F87B870}">
      <dgm:prSet/>
      <dgm:spPr/>
      <dgm:t>
        <a:bodyPr/>
        <a:lstStyle/>
        <a:p>
          <a:pPr>
            <a:defRPr cap="all"/>
          </a:pPr>
          <a:r>
            <a:rPr lang="tr-TR"/>
            <a:t>Aile</a:t>
          </a:r>
          <a:endParaRPr lang="en-US"/>
        </a:p>
      </dgm:t>
    </dgm:pt>
    <dgm:pt modelId="{4C95900A-66A7-427C-80DD-1ED0BBE4D3C3}" type="parTrans" cxnId="{B224D29F-C00C-4A17-B7EA-6AAD4590D491}">
      <dgm:prSet/>
      <dgm:spPr/>
      <dgm:t>
        <a:bodyPr/>
        <a:lstStyle/>
        <a:p>
          <a:endParaRPr lang="en-US"/>
        </a:p>
      </dgm:t>
    </dgm:pt>
    <dgm:pt modelId="{23B6CA0C-286B-4FBA-978E-9FF29D8C36BA}" type="sibTrans" cxnId="{B224D29F-C00C-4A17-B7EA-6AAD4590D491}">
      <dgm:prSet/>
      <dgm:spPr/>
      <dgm:t>
        <a:bodyPr/>
        <a:lstStyle/>
        <a:p>
          <a:endParaRPr lang="en-US"/>
        </a:p>
      </dgm:t>
    </dgm:pt>
    <dgm:pt modelId="{75A3DAB8-EA84-4B97-B761-655E880E7C51}">
      <dgm:prSet/>
      <dgm:spPr/>
      <dgm:t>
        <a:bodyPr/>
        <a:lstStyle/>
        <a:p>
          <a:pPr>
            <a:defRPr cap="all"/>
          </a:pPr>
          <a:r>
            <a:rPr lang="tr-TR"/>
            <a:t>Uyku</a:t>
          </a:r>
          <a:endParaRPr lang="en-US"/>
        </a:p>
      </dgm:t>
    </dgm:pt>
    <dgm:pt modelId="{0C52CF8B-3EBE-4ABF-A717-C79E4E9A1E84}" type="parTrans" cxnId="{92FFE998-AE27-4BF4-9A4F-4E161B2647B3}">
      <dgm:prSet/>
      <dgm:spPr/>
      <dgm:t>
        <a:bodyPr/>
        <a:lstStyle/>
        <a:p>
          <a:endParaRPr lang="en-US"/>
        </a:p>
      </dgm:t>
    </dgm:pt>
    <dgm:pt modelId="{04104427-F7DF-4EAE-B34C-44690CE416E9}" type="sibTrans" cxnId="{92FFE998-AE27-4BF4-9A4F-4E161B2647B3}">
      <dgm:prSet/>
      <dgm:spPr/>
      <dgm:t>
        <a:bodyPr/>
        <a:lstStyle/>
        <a:p>
          <a:endParaRPr lang="en-US"/>
        </a:p>
      </dgm:t>
    </dgm:pt>
    <dgm:pt modelId="{0481288F-3766-47EC-B3DB-9F35C19DFCA9}">
      <dgm:prSet/>
      <dgm:spPr/>
      <dgm:t>
        <a:bodyPr/>
        <a:lstStyle/>
        <a:p>
          <a:pPr>
            <a:defRPr cap="all"/>
          </a:pPr>
          <a:r>
            <a:rPr lang="tr-TR"/>
            <a:t>Hobiler</a:t>
          </a:r>
          <a:endParaRPr lang="en-US"/>
        </a:p>
      </dgm:t>
    </dgm:pt>
    <dgm:pt modelId="{88035F4D-73C4-4F99-B441-384F3EDDCDC4}" type="parTrans" cxnId="{797D634C-81F7-4E01-8F45-56AE45F6B6A2}">
      <dgm:prSet/>
      <dgm:spPr/>
      <dgm:t>
        <a:bodyPr/>
        <a:lstStyle/>
        <a:p>
          <a:endParaRPr lang="en-US"/>
        </a:p>
      </dgm:t>
    </dgm:pt>
    <dgm:pt modelId="{EAEAF51E-66EF-4074-9D9B-B276D12F5344}" type="sibTrans" cxnId="{797D634C-81F7-4E01-8F45-56AE45F6B6A2}">
      <dgm:prSet/>
      <dgm:spPr/>
      <dgm:t>
        <a:bodyPr/>
        <a:lstStyle/>
        <a:p>
          <a:endParaRPr lang="en-US"/>
        </a:p>
      </dgm:t>
    </dgm:pt>
    <dgm:pt modelId="{7478FF94-A562-4591-AEA7-F4DF7AEC5B0A}" type="pres">
      <dgm:prSet presAssocID="{41EC733A-8F7F-43E8-BD88-5468BC15CB07}" presName="root" presStyleCnt="0">
        <dgm:presLayoutVars>
          <dgm:dir/>
          <dgm:resizeHandles val="exact"/>
        </dgm:presLayoutVars>
      </dgm:prSet>
      <dgm:spPr/>
      <dgm:t>
        <a:bodyPr/>
        <a:lstStyle/>
        <a:p>
          <a:endParaRPr lang="tr-TR"/>
        </a:p>
      </dgm:t>
    </dgm:pt>
    <dgm:pt modelId="{E45C46B1-11B2-4B18-B764-348A9AEFEDE0}" type="pres">
      <dgm:prSet presAssocID="{F215389E-C464-4DA8-8890-A4E6E3B980F5}" presName="compNode" presStyleCnt="0"/>
      <dgm:spPr/>
    </dgm:pt>
    <dgm:pt modelId="{6BF57323-1F98-4B14-A87C-22A444602D40}" type="pres">
      <dgm:prSet presAssocID="{F215389E-C464-4DA8-8890-A4E6E3B980F5}" presName="iconBgRect" presStyleLbl="bgShp" presStyleIdx="0" presStyleCnt="8"/>
      <dgm:spPr/>
    </dgm:pt>
    <dgm:pt modelId="{8757433F-83B4-4D27-B499-63C0B28B4507}" type="pres">
      <dgm:prSet presAssocID="{F215389E-C464-4DA8-8890-A4E6E3B980F5}"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Person Eating"/>
        </a:ext>
      </dgm:extLst>
    </dgm:pt>
    <dgm:pt modelId="{A9D553F8-563D-4D4F-A627-47CE6B613E4F}" type="pres">
      <dgm:prSet presAssocID="{F215389E-C464-4DA8-8890-A4E6E3B980F5}" presName="spaceRect" presStyleCnt="0"/>
      <dgm:spPr/>
    </dgm:pt>
    <dgm:pt modelId="{010A99CF-F312-487C-BA12-E1C62EAFE762}" type="pres">
      <dgm:prSet presAssocID="{F215389E-C464-4DA8-8890-A4E6E3B980F5}" presName="textRect" presStyleLbl="revTx" presStyleIdx="0" presStyleCnt="8">
        <dgm:presLayoutVars>
          <dgm:chMax val="1"/>
          <dgm:chPref val="1"/>
        </dgm:presLayoutVars>
      </dgm:prSet>
      <dgm:spPr/>
      <dgm:t>
        <a:bodyPr/>
        <a:lstStyle/>
        <a:p>
          <a:endParaRPr lang="tr-TR"/>
        </a:p>
      </dgm:t>
    </dgm:pt>
    <dgm:pt modelId="{FAB306A8-6C12-4C5E-82DA-436E80CB7A3F}" type="pres">
      <dgm:prSet presAssocID="{ED90983A-0784-4AEA-B008-2FB73B56684B}" presName="sibTrans" presStyleCnt="0"/>
      <dgm:spPr/>
    </dgm:pt>
    <dgm:pt modelId="{91F46EFA-A9FE-4D5E-93A9-4460BA0306B1}" type="pres">
      <dgm:prSet presAssocID="{5E190868-B158-4B0F-A8F9-E77DE254FBAA}" presName="compNode" presStyleCnt="0"/>
      <dgm:spPr/>
    </dgm:pt>
    <dgm:pt modelId="{E96C194D-AD09-4741-AA13-F5A09CC617A1}" type="pres">
      <dgm:prSet presAssocID="{5E190868-B158-4B0F-A8F9-E77DE254FBAA}" presName="iconBgRect" presStyleLbl="bgShp" presStyleIdx="1" presStyleCnt="8"/>
      <dgm:spPr/>
    </dgm:pt>
    <dgm:pt modelId="{1F0A37EF-1D9D-4723-B84B-0B893F8C89C9}" type="pres">
      <dgm:prSet presAssocID="{5E190868-B158-4B0F-A8F9-E77DE254FBA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lassroom"/>
        </a:ext>
      </dgm:extLst>
    </dgm:pt>
    <dgm:pt modelId="{526C708D-96ED-4A50-823B-03A65B3252D3}" type="pres">
      <dgm:prSet presAssocID="{5E190868-B158-4B0F-A8F9-E77DE254FBAA}" presName="spaceRect" presStyleCnt="0"/>
      <dgm:spPr/>
    </dgm:pt>
    <dgm:pt modelId="{DC6A87CB-1D59-491C-99AC-A3FB2BDBDEF6}" type="pres">
      <dgm:prSet presAssocID="{5E190868-B158-4B0F-A8F9-E77DE254FBAA}" presName="textRect" presStyleLbl="revTx" presStyleIdx="1" presStyleCnt="8">
        <dgm:presLayoutVars>
          <dgm:chMax val="1"/>
          <dgm:chPref val="1"/>
        </dgm:presLayoutVars>
      </dgm:prSet>
      <dgm:spPr/>
      <dgm:t>
        <a:bodyPr/>
        <a:lstStyle/>
        <a:p>
          <a:endParaRPr lang="tr-TR"/>
        </a:p>
      </dgm:t>
    </dgm:pt>
    <dgm:pt modelId="{10244FAB-735E-423A-8B24-EDB3BF4A9F31}" type="pres">
      <dgm:prSet presAssocID="{B656CA2E-FAF6-482B-9ABD-3BB36A6FE5EA}" presName="sibTrans" presStyleCnt="0"/>
      <dgm:spPr/>
    </dgm:pt>
    <dgm:pt modelId="{24920F8A-05A1-40A3-AA34-75ADFA58B1EC}" type="pres">
      <dgm:prSet presAssocID="{6124E5EB-096A-4F90-8F3F-D7DF3A3D43C8}" presName="compNode" presStyleCnt="0"/>
      <dgm:spPr/>
    </dgm:pt>
    <dgm:pt modelId="{8D80E90B-BF65-4A34-9BEE-4C53ECB3B536}" type="pres">
      <dgm:prSet presAssocID="{6124E5EB-096A-4F90-8F3F-D7DF3A3D43C8}" presName="iconBgRect" presStyleLbl="bgShp" presStyleIdx="2" presStyleCnt="8"/>
      <dgm:spPr/>
    </dgm:pt>
    <dgm:pt modelId="{A46529BF-34B3-4548-8E85-57185D02C103}" type="pres">
      <dgm:prSet presAssocID="{6124E5EB-096A-4F90-8F3F-D7DF3A3D43C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Books"/>
        </a:ext>
      </dgm:extLst>
    </dgm:pt>
    <dgm:pt modelId="{F874745A-C6EB-4A68-8EA6-EF90BC9DDA7A}" type="pres">
      <dgm:prSet presAssocID="{6124E5EB-096A-4F90-8F3F-D7DF3A3D43C8}" presName="spaceRect" presStyleCnt="0"/>
      <dgm:spPr/>
    </dgm:pt>
    <dgm:pt modelId="{68B820C6-AD57-4DE3-B4EB-069BA164F6D2}" type="pres">
      <dgm:prSet presAssocID="{6124E5EB-096A-4F90-8F3F-D7DF3A3D43C8}" presName="textRect" presStyleLbl="revTx" presStyleIdx="2" presStyleCnt="8">
        <dgm:presLayoutVars>
          <dgm:chMax val="1"/>
          <dgm:chPref val="1"/>
        </dgm:presLayoutVars>
      </dgm:prSet>
      <dgm:spPr/>
      <dgm:t>
        <a:bodyPr/>
        <a:lstStyle/>
        <a:p>
          <a:endParaRPr lang="tr-TR"/>
        </a:p>
      </dgm:t>
    </dgm:pt>
    <dgm:pt modelId="{FC91AF8C-4F63-4C3F-8A5B-04EA74BE7322}" type="pres">
      <dgm:prSet presAssocID="{355C5EBD-8448-40C4-B53D-CA00115B5625}" presName="sibTrans" presStyleCnt="0"/>
      <dgm:spPr/>
    </dgm:pt>
    <dgm:pt modelId="{ED5DDA25-257F-43D9-A108-F92F9DCA62DF}" type="pres">
      <dgm:prSet presAssocID="{17388CA8-9347-4E54-B891-D465F8B9253E}" presName="compNode" presStyleCnt="0"/>
      <dgm:spPr/>
    </dgm:pt>
    <dgm:pt modelId="{AB823E5E-CE0A-42EE-8C33-5BB09F31A93E}" type="pres">
      <dgm:prSet presAssocID="{17388CA8-9347-4E54-B891-D465F8B9253E}" presName="iconBgRect" presStyleLbl="bgShp" presStyleIdx="3" presStyleCnt="8"/>
      <dgm:spPr/>
    </dgm:pt>
    <dgm:pt modelId="{43941432-C8CA-456A-BA48-D703DD77242D}" type="pres">
      <dgm:prSet presAssocID="{17388CA8-9347-4E54-B891-D465F8B9253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Sleep"/>
        </a:ext>
      </dgm:extLst>
    </dgm:pt>
    <dgm:pt modelId="{59E772EC-3B44-4C6F-AA08-9472254E4810}" type="pres">
      <dgm:prSet presAssocID="{17388CA8-9347-4E54-B891-D465F8B9253E}" presName="spaceRect" presStyleCnt="0"/>
      <dgm:spPr/>
    </dgm:pt>
    <dgm:pt modelId="{FD47E3F0-400C-412D-AA7C-497FDDCD11F2}" type="pres">
      <dgm:prSet presAssocID="{17388CA8-9347-4E54-B891-D465F8B9253E}" presName="textRect" presStyleLbl="revTx" presStyleIdx="3" presStyleCnt="8">
        <dgm:presLayoutVars>
          <dgm:chMax val="1"/>
          <dgm:chPref val="1"/>
        </dgm:presLayoutVars>
      </dgm:prSet>
      <dgm:spPr/>
      <dgm:t>
        <a:bodyPr/>
        <a:lstStyle/>
        <a:p>
          <a:endParaRPr lang="tr-TR"/>
        </a:p>
      </dgm:t>
    </dgm:pt>
    <dgm:pt modelId="{62EDFB70-F1C9-439B-AAAA-B00E6EFE7FDC}" type="pres">
      <dgm:prSet presAssocID="{FF43EE3D-6F17-4DED-87A4-D2167D201D9A}" presName="sibTrans" presStyleCnt="0"/>
      <dgm:spPr/>
    </dgm:pt>
    <dgm:pt modelId="{C78F627B-2583-4BFF-9F86-5410ACC6B6B9}" type="pres">
      <dgm:prSet presAssocID="{2FFA44AD-9A53-4310-BFE6-38F4C56CF473}" presName="compNode" presStyleCnt="0"/>
      <dgm:spPr/>
    </dgm:pt>
    <dgm:pt modelId="{80054768-5E29-4EE7-AC34-905E54C0E00A}" type="pres">
      <dgm:prSet presAssocID="{2FFA44AD-9A53-4310-BFE6-38F4C56CF473}" presName="iconBgRect" presStyleLbl="bgShp" presStyleIdx="4" presStyleCnt="8"/>
      <dgm:spPr/>
    </dgm:pt>
    <dgm:pt modelId="{72075EAD-0747-4235-88D3-ADB1A9D3901A}" type="pres">
      <dgm:prSet presAssocID="{2FFA44AD-9A53-4310-BFE6-38F4C56CF473}"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Video camera"/>
        </a:ext>
      </dgm:extLst>
    </dgm:pt>
    <dgm:pt modelId="{85515BB4-6D6E-4B97-94CC-64160A3A3B78}" type="pres">
      <dgm:prSet presAssocID="{2FFA44AD-9A53-4310-BFE6-38F4C56CF473}" presName="spaceRect" presStyleCnt="0"/>
      <dgm:spPr/>
    </dgm:pt>
    <dgm:pt modelId="{E0EEFF59-DDC9-4BE4-BAD1-C88D54837DBC}" type="pres">
      <dgm:prSet presAssocID="{2FFA44AD-9A53-4310-BFE6-38F4C56CF473}" presName="textRect" presStyleLbl="revTx" presStyleIdx="4" presStyleCnt="8">
        <dgm:presLayoutVars>
          <dgm:chMax val="1"/>
          <dgm:chPref val="1"/>
        </dgm:presLayoutVars>
      </dgm:prSet>
      <dgm:spPr/>
      <dgm:t>
        <a:bodyPr/>
        <a:lstStyle/>
        <a:p>
          <a:endParaRPr lang="tr-TR"/>
        </a:p>
      </dgm:t>
    </dgm:pt>
    <dgm:pt modelId="{EEA62D93-DE53-484C-9010-5084FDC1D3A1}" type="pres">
      <dgm:prSet presAssocID="{FD49626C-00CE-449F-ACC3-5B9688AE4537}" presName="sibTrans" presStyleCnt="0"/>
      <dgm:spPr/>
    </dgm:pt>
    <dgm:pt modelId="{7A21AC16-1E1A-4379-B0D9-DAAF8AF78EE2}" type="pres">
      <dgm:prSet presAssocID="{FEA3F6DD-B378-4999-9A0E-119A6F87B870}" presName="compNode" presStyleCnt="0"/>
      <dgm:spPr/>
    </dgm:pt>
    <dgm:pt modelId="{32337BC7-C430-42D7-B099-2C6E81055509}" type="pres">
      <dgm:prSet presAssocID="{FEA3F6DD-B378-4999-9A0E-119A6F87B870}" presName="iconBgRect" presStyleLbl="bgShp" presStyleIdx="5" presStyleCnt="8"/>
      <dgm:spPr/>
    </dgm:pt>
    <dgm:pt modelId="{09A15506-0626-4240-B64A-CE9B15B777C5}" type="pres">
      <dgm:prSet presAssocID="{FEA3F6DD-B378-4999-9A0E-119A6F87B870}"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xmlns="" id="0" name="" descr="BowlingPin"/>
        </a:ext>
      </dgm:extLst>
    </dgm:pt>
    <dgm:pt modelId="{D37263E8-7EA8-4CA9-955A-5C90D961B3EB}" type="pres">
      <dgm:prSet presAssocID="{FEA3F6DD-B378-4999-9A0E-119A6F87B870}" presName="spaceRect" presStyleCnt="0"/>
      <dgm:spPr/>
    </dgm:pt>
    <dgm:pt modelId="{C45B6210-D1CD-429B-8E3C-966942873211}" type="pres">
      <dgm:prSet presAssocID="{FEA3F6DD-B378-4999-9A0E-119A6F87B870}" presName="textRect" presStyleLbl="revTx" presStyleIdx="5" presStyleCnt="8">
        <dgm:presLayoutVars>
          <dgm:chMax val="1"/>
          <dgm:chPref val="1"/>
        </dgm:presLayoutVars>
      </dgm:prSet>
      <dgm:spPr/>
      <dgm:t>
        <a:bodyPr/>
        <a:lstStyle/>
        <a:p>
          <a:endParaRPr lang="tr-TR"/>
        </a:p>
      </dgm:t>
    </dgm:pt>
    <dgm:pt modelId="{F400D26C-26BB-4410-ADA7-2E062A6BD08F}" type="pres">
      <dgm:prSet presAssocID="{23B6CA0C-286B-4FBA-978E-9FF29D8C36BA}" presName="sibTrans" presStyleCnt="0"/>
      <dgm:spPr/>
    </dgm:pt>
    <dgm:pt modelId="{50B6C8C4-FAFF-422E-A75F-06D14CADE843}" type="pres">
      <dgm:prSet presAssocID="{75A3DAB8-EA84-4B97-B761-655E880E7C51}" presName="compNode" presStyleCnt="0"/>
      <dgm:spPr/>
    </dgm:pt>
    <dgm:pt modelId="{E36667CD-642E-4652-A873-84BC38FB6994}" type="pres">
      <dgm:prSet presAssocID="{75A3DAB8-EA84-4B97-B761-655E880E7C51}" presName="iconBgRect" presStyleLbl="bgShp" presStyleIdx="6" presStyleCnt="8"/>
      <dgm:spPr/>
    </dgm:pt>
    <dgm:pt modelId="{28DD18BE-71F1-464E-B604-EC5982A3E5D5}" type="pres">
      <dgm:prSet presAssocID="{75A3DAB8-EA84-4B97-B761-655E880E7C51}"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xmlns="" id="0" name="" descr="Moon and stars"/>
        </a:ext>
      </dgm:extLst>
    </dgm:pt>
    <dgm:pt modelId="{4A62F9C6-CF2F-4AF9-A3CE-B49E0C552FAD}" type="pres">
      <dgm:prSet presAssocID="{75A3DAB8-EA84-4B97-B761-655E880E7C51}" presName="spaceRect" presStyleCnt="0"/>
      <dgm:spPr/>
    </dgm:pt>
    <dgm:pt modelId="{7D13793F-65AE-4DDA-AB6D-2B4C10A591AD}" type="pres">
      <dgm:prSet presAssocID="{75A3DAB8-EA84-4B97-B761-655E880E7C51}" presName="textRect" presStyleLbl="revTx" presStyleIdx="6" presStyleCnt="8">
        <dgm:presLayoutVars>
          <dgm:chMax val="1"/>
          <dgm:chPref val="1"/>
        </dgm:presLayoutVars>
      </dgm:prSet>
      <dgm:spPr/>
      <dgm:t>
        <a:bodyPr/>
        <a:lstStyle/>
        <a:p>
          <a:endParaRPr lang="tr-TR"/>
        </a:p>
      </dgm:t>
    </dgm:pt>
    <dgm:pt modelId="{769CA3BE-72F9-48F0-A730-DBC4D814852A}" type="pres">
      <dgm:prSet presAssocID="{04104427-F7DF-4EAE-B34C-44690CE416E9}" presName="sibTrans" presStyleCnt="0"/>
      <dgm:spPr/>
    </dgm:pt>
    <dgm:pt modelId="{6533083D-06C4-4580-BE73-CBAE62BA6DAD}" type="pres">
      <dgm:prSet presAssocID="{0481288F-3766-47EC-B3DB-9F35C19DFCA9}" presName="compNode" presStyleCnt="0"/>
      <dgm:spPr/>
    </dgm:pt>
    <dgm:pt modelId="{D7A253C3-74AF-4F7E-A13A-4F724D5D0574}" type="pres">
      <dgm:prSet presAssocID="{0481288F-3766-47EC-B3DB-9F35C19DFCA9}" presName="iconBgRect" presStyleLbl="bgShp" presStyleIdx="7" presStyleCnt="8"/>
      <dgm:spPr/>
    </dgm:pt>
    <dgm:pt modelId="{F14EE420-CF01-46BD-BEC2-313E853D97AD}" type="pres">
      <dgm:prSet presAssocID="{0481288F-3766-47EC-B3DB-9F35C19DFCA9}"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xmlns="" id="0" name="" descr="Wind Chime"/>
        </a:ext>
      </dgm:extLst>
    </dgm:pt>
    <dgm:pt modelId="{C907EDE6-715F-4366-9A0E-73758DF06C24}" type="pres">
      <dgm:prSet presAssocID="{0481288F-3766-47EC-B3DB-9F35C19DFCA9}" presName="spaceRect" presStyleCnt="0"/>
      <dgm:spPr/>
    </dgm:pt>
    <dgm:pt modelId="{379CDE23-A140-4D13-AEA2-98244D313D50}" type="pres">
      <dgm:prSet presAssocID="{0481288F-3766-47EC-B3DB-9F35C19DFCA9}" presName="textRect" presStyleLbl="revTx" presStyleIdx="7" presStyleCnt="8">
        <dgm:presLayoutVars>
          <dgm:chMax val="1"/>
          <dgm:chPref val="1"/>
        </dgm:presLayoutVars>
      </dgm:prSet>
      <dgm:spPr/>
      <dgm:t>
        <a:bodyPr/>
        <a:lstStyle/>
        <a:p>
          <a:endParaRPr lang="tr-TR"/>
        </a:p>
      </dgm:t>
    </dgm:pt>
  </dgm:ptLst>
  <dgm:cxnLst>
    <dgm:cxn modelId="{0C6AFD1F-9DE2-40C3-BF9D-821CD22D04A7}" srcId="{41EC733A-8F7F-43E8-BD88-5468BC15CB07}" destId="{2FFA44AD-9A53-4310-BFE6-38F4C56CF473}" srcOrd="4" destOrd="0" parTransId="{E85F0C65-F805-4AE5-9693-0B8F07F5E571}" sibTransId="{FD49626C-00CE-449F-ACC3-5B9688AE4537}"/>
    <dgm:cxn modelId="{EEF0A693-76B5-494F-89F3-AC47E830CB59}" srcId="{41EC733A-8F7F-43E8-BD88-5468BC15CB07}" destId="{5E190868-B158-4B0F-A8F9-E77DE254FBAA}" srcOrd="1" destOrd="0" parTransId="{266FA3A3-2CE6-4B9F-B0E6-B9FFDDF7F6A1}" sibTransId="{B656CA2E-FAF6-482B-9ABD-3BB36A6FE5EA}"/>
    <dgm:cxn modelId="{797D634C-81F7-4E01-8F45-56AE45F6B6A2}" srcId="{41EC733A-8F7F-43E8-BD88-5468BC15CB07}" destId="{0481288F-3766-47EC-B3DB-9F35C19DFCA9}" srcOrd="7" destOrd="0" parTransId="{88035F4D-73C4-4F99-B441-384F3EDDCDC4}" sibTransId="{EAEAF51E-66EF-4074-9D9B-B276D12F5344}"/>
    <dgm:cxn modelId="{045DE139-7B23-49C9-A851-8A63FA9C296E}" type="presOf" srcId="{75A3DAB8-EA84-4B97-B761-655E880E7C51}" destId="{7D13793F-65AE-4DDA-AB6D-2B4C10A591AD}" srcOrd="0" destOrd="0" presId="urn:microsoft.com/office/officeart/2018/5/layout/IconCircleLabelList"/>
    <dgm:cxn modelId="{2A674470-0FED-4EDC-9DAF-63046B17FEA3}" type="presOf" srcId="{F215389E-C464-4DA8-8890-A4E6E3B980F5}" destId="{010A99CF-F312-487C-BA12-E1C62EAFE762}" srcOrd="0" destOrd="0" presId="urn:microsoft.com/office/officeart/2018/5/layout/IconCircleLabelList"/>
    <dgm:cxn modelId="{13CE2B30-BA19-407C-99CB-B170F5D4BA11}" type="presOf" srcId="{6124E5EB-096A-4F90-8F3F-D7DF3A3D43C8}" destId="{68B820C6-AD57-4DE3-B4EB-069BA164F6D2}" srcOrd="0" destOrd="0" presId="urn:microsoft.com/office/officeart/2018/5/layout/IconCircleLabelList"/>
    <dgm:cxn modelId="{D6674D7D-2EFC-4FFD-8678-6B6BBAC5A257}" type="presOf" srcId="{0481288F-3766-47EC-B3DB-9F35C19DFCA9}" destId="{379CDE23-A140-4D13-AEA2-98244D313D50}" srcOrd="0" destOrd="0" presId="urn:microsoft.com/office/officeart/2018/5/layout/IconCircleLabelList"/>
    <dgm:cxn modelId="{987CC270-012D-49C5-AD2F-260F1BE90F2F}" srcId="{41EC733A-8F7F-43E8-BD88-5468BC15CB07}" destId="{6124E5EB-096A-4F90-8F3F-D7DF3A3D43C8}" srcOrd="2" destOrd="0" parTransId="{EFCE8A73-5156-4253-9F48-FA12B1200BBB}" sibTransId="{355C5EBD-8448-40C4-B53D-CA00115B5625}"/>
    <dgm:cxn modelId="{B224D29F-C00C-4A17-B7EA-6AAD4590D491}" srcId="{41EC733A-8F7F-43E8-BD88-5468BC15CB07}" destId="{FEA3F6DD-B378-4999-9A0E-119A6F87B870}" srcOrd="5" destOrd="0" parTransId="{4C95900A-66A7-427C-80DD-1ED0BBE4D3C3}" sibTransId="{23B6CA0C-286B-4FBA-978E-9FF29D8C36BA}"/>
    <dgm:cxn modelId="{C4F245C1-924F-44E1-AF9C-F01C239FFC1D}" type="presOf" srcId="{5E190868-B158-4B0F-A8F9-E77DE254FBAA}" destId="{DC6A87CB-1D59-491C-99AC-A3FB2BDBDEF6}" srcOrd="0" destOrd="0" presId="urn:microsoft.com/office/officeart/2018/5/layout/IconCircleLabelList"/>
    <dgm:cxn modelId="{8BA0A7E2-8B4E-4C49-A7E9-B813F802A284}" srcId="{41EC733A-8F7F-43E8-BD88-5468BC15CB07}" destId="{F215389E-C464-4DA8-8890-A4E6E3B980F5}" srcOrd="0" destOrd="0" parTransId="{993EFE5D-711E-4384-894E-52AA3545D529}" sibTransId="{ED90983A-0784-4AEA-B008-2FB73B56684B}"/>
    <dgm:cxn modelId="{6D0B4B03-EC5F-4BE6-A9E4-338C8F09730A}" type="presOf" srcId="{41EC733A-8F7F-43E8-BD88-5468BC15CB07}" destId="{7478FF94-A562-4591-AEA7-F4DF7AEC5B0A}" srcOrd="0" destOrd="0" presId="urn:microsoft.com/office/officeart/2018/5/layout/IconCircleLabelList"/>
    <dgm:cxn modelId="{148A217E-6E19-4038-9216-F83D961F8E88}" type="presOf" srcId="{17388CA8-9347-4E54-B891-D465F8B9253E}" destId="{FD47E3F0-400C-412D-AA7C-497FDDCD11F2}" srcOrd="0" destOrd="0" presId="urn:microsoft.com/office/officeart/2018/5/layout/IconCircleLabelList"/>
    <dgm:cxn modelId="{2DC52574-1CCE-42B1-B828-1DD6FC459020}" type="presOf" srcId="{FEA3F6DD-B378-4999-9A0E-119A6F87B870}" destId="{C45B6210-D1CD-429B-8E3C-966942873211}" srcOrd="0" destOrd="0" presId="urn:microsoft.com/office/officeart/2018/5/layout/IconCircleLabelList"/>
    <dgm:cxn modelId="{E4D902A5-22EB-4585-BF1D-402EE79CE32A}" type="presOf" srcId="{2FFA44AD-9A53-4310-BFE6-38F4C56CF473}" destId="{E0EEFF59-DDC9-4BE4-BAD1-C88D54837DBC}" srcOrd="0" destOrd="0" presId="urn:microsoft.com/office/officeart/2018/5/layout/IconCircleLabelList"/>
    <dgm:cxn modelId="{D38C2B79-F423-4B9F-B6FF-BA8A305C62BC}" srcId="{41EC733A-8F7F-43E8-BD88-5468BC15CB07}" destId="{17388CA8-9347-4E54-B891-D465F8B9253E}" srcOrd="3" destOrd="0" parTransId="{F3D49102-638B-49E8-8687-FC66880725A0}" sibTransId="{FF43EE3D-6F17-4DED-87A4-D2167D201D9A}"/>
    <dgm:cxn modelId="{92FFE998-AE27-4BF4-9A4F-4E161B2647B3}" srcId="{41EC733A-8F7F-43E8-BD88-5468BC15CB07}" destId="{75A3DAB8-EA84-4B97-B761-655E880E7C51}" srcOrd="6" destOrd="0" parTransId="{0C52CF8B-3EBE-4ABF-A717-C79E4E9A1E84}" sibTransId="{04104427-F7DF-4EAE-B34C-44690CE416E9}"/>
    <dgm:cxn modelId="{E6C29A97-D36A-4D75-B431-FFB55930D603}" type="presParOf" srcId="{7478FF94-A562-4591-AEA7-F4DF7AEC5B0A}" destId="{E45C46B1-11B2-4B18-B764-348A9AEFEDE0}" srcOrd="0" destOrd="0" presId="urn:microsoft.com/office/officeart/2018/5/layout/IconCircleLabelList"/>
    <dgm:cxn modelId="{BFCFCC88-AF23-460A-A100-5C013A91D027}" type="presParOf" srcId="{E45C46B1-11B2-4B18-B764-348A9AEFEDE0}" destId="{6BF57323-1F98-4B14-A87C-22A444602D40}" srcOrd="0" destOrd="0" presId="urn:microsoft.com/office/officeart/2018/5/layout/IconCircleLabelList"/>
    <dgm:cxn modelId="{99834C39-54C0-4BFF-B791-1F333B024C8E}" type="presParOf" srcId="{E45C46B1-11B2-4B18-B764-348A9AEFEDE0}" destId="{8757433F-83B4-4D27-B499-63C0B28B4507}" srcOrd="1" destOrd="0" presId="urn:microsoft.com/office/officeart/2018/5/layout/IconCircleLabelList"/>
    <dgm:cxn modelId="{110D7A68-5565-49D2-B77E-9BD4F9D5C1F4}" type="presParOf" srcId="{E45C46B1-11B2-4B18-B764-348A9AEFEDE0}" destId="{A9D553F8-563D-4D4F-A627-47CE6B613E4F}" srcOrd="2" destOrd="0" presId="urn:microsoft.com/office/officeart/2018/5/layout/IconCircleLabelList"/>
    <dgm:cxn modelId="{7D2C171C-A526-46A4-A090-552CC25C7B9B}" type="presParOf" srcId="{E45C46B1-11B2-4B18-B764-348A9AEFEDE0}" destId="{010A99CF-F312-487C-BA12-E1C62EAFE762}" srcOrd="3" destOrd="0" presId="urn:microsoft.com/office/officeart/2018/5/layout/IconCircleLabelList"/>
    <dgm:cxn modelId="{D663BD33-6904-490C-B3EE-3004917867C1}" type="presParOf" srcId="{7478FF94-A562-4591-AEA7-F4DF7AEC5B0A}" destId="{FAB306A8-6C12-4C5E-82DA-436E80CB7A3F}" srcOrd="1" destOrd="0" presId="urn:microsoft.com/office/officeart/2018/5/layout/IconCircleLabelList"/>
    <dgm:cxn modelId="{EBEC2DD3-A931-4596-B0A2-4C100D7646BB}" type="presParOf" srcId="{7478FF94-A562-4591-AEA7-F4DF7AEC5B0A}" destId="{91F46EFA-A9FE-4D5E-93A9-4460BA0306B1}" srcOrd="2" destOrd="0" presId="urn:microsoft.com/office/officeart/2018/5/layout/IconCircleLabelList"/>
    <dgm:cxn modelId="{12323DAE-69F3-41C0-8115-EB8A1A362E65}" type="presParOf" srcId="{91F46EFA-A9FE-4D5E-93A9-4460BA0306B1}" destId="{E96C194D-AD09-4741-AA13-F5A09CC617A1}" srcOrd="0" destOrd="0" presId="urn:microsoft.com/office/officeart/2018/5/layout/IconCircleLabelList"/>
    <dgm:cxn modelId="{CBF4A290-5718-4DAD-A011-D68992DD21C8}" type="presParOf" srcId="{91F46EFA-A9FE-4D5E-93A9-4460BA0306B1}" destId="{1F0A37EF-1D9D-4723-B84B-0B893F8C89C9}" srcOrd="1" destOrd="0" presId="urn:microsoft.com/office/officeart/2018/5/layout/IconCircleLabelList"/>
    <dgm:cxn modelId="{9A3CCEDD-3E5C-42D9-B8E1-67AD45515670}" type="presParOf" srcId="{91F46EFA-A9FE-4D5E-93A9-4460BA0306B1}" destId="{526C708D-96ED-4A50-823B-03A65B3252D3}" srcOrd="2" destOrd="0" presId="urn:microsoft.com/office/officeart/2018/5/layout/IconCircleLabelList"/>
    <dgm:cxn modelId="{6BB6E4E8-AE0A-48F4-82EA-7176FD182AA4}" type="presParOf" srcId="{91F46EFA-A9FE-4D5E-93A9-4460BA0306B1}" destId="{DC6A87CB-1D59-491C-99AC-A3FB2BDBDEF6}" srcOrd="3" destOrd="0" presId="urn:microsoft.com/office/officeart/2018/5/layout/IconCircleLabelList"/>
    <dgm:cxn modelId="{09A0C61C-D911-4570-A38F-672F8210610C}" type="presParOf" srcId="{7478FF94-A562-4591-AEA7-F4DF7AEC5B0A}" destId="{10244FAB-735E-423A-8B24-EDB3BF4A9F31}" srcOrd="3" destOrd="0" presId="urn:microsoft.com/office/officeart/2018/5/layout/IconCircleLabelList"/>
    <dgm:cxn modelId="{DF010E4A-4A9D-48C4-AEE0-05E976158D79}" type="presParOf" srcId="{7478FF94-A562-4591-AEA7-F4DF7AEC5B0A}" destId="{24920F8A-05A1-40A3-AA34-75ADFA58B1EC}" srcOrd="4" destOrd="0" presId="urn:microsoft.com/office/officeart/2018/5/layout/IconCircleLabelList"/>
    <dgm:cxn modelId="{8F110A25-9B5F-44BB-8253-F62E76AC2889}" type="presParOf" srcId="{24920F8A-05A1-40A3-AA34-75ADFA58B1EC}" destId="{8D80E90B-BF65-4A34-9BEE-4C53ECB3B536}" srcOrd="0" destOrd="0" presId="urn:microsoft.com/office/officeart/2018/5/layout/IconCircleLabelList"/>
    <dgm:cxn modelId="{80322528-5F38-43AE-B895-339C349371A7}" type="presParOf" srcId="{24920F8A-05A1-40A3-AA34-75ADFA58B1EC}" destId="{A46529BF-34B3-4548-8E85-57185D02C103}" srcOrd="1" destOrd="0" presId="urn:microsoft.com/office/officeart/2018/5/layout/IconCircleLabelList"/>
    <dgm:cxn modelId="{665B18C5-1D89-465B-A284-7DFCD8CAF82F}" type="presParOf" srcId="{24920F8A-05A1-40A3-AA34-75ADFA58B1EC}" destId="{F874745A-C6EB-4A68-8EA6-EF90BC9DDA7A}" srcOrd="2" destOrd="0" presId="urn:microsoft.com/office/officeart/2018/5/layout/IconCircleLabelList"/>
    <dgm:cxn modelId="{EE69AC4F-BC41-442F-B4EF-CD4C6FD0461C}" type="presParOf" srcId="{24920F8A-05A1-40A3-AA34-75ADFA58B1EC}" destId="{68B820C6-AD57-4DE3-B4EB-069BA164F6D2}" srcOrd="3" destOrd="0" presId="urn:microsoft.com/office/officeart/2018/5/layout/IconCircleLabelList"/>
    <dgm:cxn modelId="{0E845AA5-DED5-4044-96B1-862CB29A65D2}" type="presParOf" srcId="{7478FF94-A562-4591-AEA7-F4DF7AEC5B0A}" destId="{FC91AF8C-4F63-4C3F-8A5B-04EA74BE7322}" srcOrd="5" destOrd="0" presId="urn:microsoft.com/office/officeart/2018/5/layout/IconCircleLabelList"/>
    <dgm:cxn modelId="{1ADD05A7-2EF2-4B3F-83DB-BE80D9C2995A}" type="presParOf" srcId="{7478FF94-A562-4591-AEA7-F4DF7AEC5B0A}" destId="{ED5DDA25-257F-43D9-A108-F92F9DCA62DF}" srcOrd="6" destOrd="0" presId="urn:microsoft.com/office/officeart/2018/5/layout/IconCircleLabelList"/>
    <dgm:cxn modelId="{54553C13-FBF9-46DE-8F79-44C12A2354B1}" type="presParOf" srcId="{ED5DDA25-257F-43D9-A108-F92F9DCA62DF}" destId="{AB823E5E-CE0A-42EE-8C33-5BB09F31A93E}" srcOrd="0" destOrd="0" presId="urn:microsoft.com/office/officeart/2018/5/layout/IconCircleLabelList"/>
    <dgm:cxn modelId="{14EA9234-0D4E-4021-9466-59CB119146A1}" type="presParOf" srcId="{ED5DDA25-257F-43D9-A108-F92F9DCA62DF}" destId="{43941432-C8CA-456A-BA48-D703DD77242D}" srcOrd="1" destOrd="0" presId="urn:microsoft.com/office/officeart/2018/5/layout/IconCircleLabelList"/>
    <dgm:cxn modelId="{8994C159-3F34-4C07-8AC5-0EF5524EA9D7}" type="presParOf" srcId="{ED5DDA25-257F-43D9-A108-F92F9DCA62DF}" destId="{59E772EC-3B44-4C6F-AA08-9472254E4810}" srcOrd="2" destOrd="0" presId="urn:microsoft.com/office/officeart/2018/5/layout/IconCircleLabelList"/>
    <dgm:cxn modelId="{29D55E6F-FBFF-4BAA-A9B6-3ED09AF52B8D}" type="presParOf" srcId="{ED5DDA25-257F-43D9-A108-F92F9DCA62DF}" destId="{FD47E3F0-400C-412D-AA7C-497FDDCD11F2}" srcOrd="3" destOrd="0" presId="urn:microsoft.com/office/officeart/2018/5/layout/IconCircleLabelList"/>
    <dgm:cxn modelId="{874349F7-364A-4DFD-AB93-6DE8F2B2FC6F}" type="presParOf" srcId="{7478FF94-A562-4591-AEA7-F4DF7AEC5B0A}" destId="{62EDFB70-F1C9-439B-AAAA-B00E6EFE7FDC}" srcOrd="7" destOrd="0" presId="urn:microsoft.com/office/officeart/2018/5/layout/IconCircleLabelList"/>
    <dgm:cxn modelId="{236B20A2-EB57-446A-995F-6526DECC650A}" type="presParOf" srcId="{7478FF94-A562-4591-AEA7-F4DF7AEC5B0A}" destId="{C78F627B-2583-4BFF-9F86-5410ACC6B6B9}" srcOrd="8" destOrd="0" presId="urn:microsoft.com/office/officeart/2018/5/layout/IconCircleLabelList"/>
    <dgm:cxn modelId="{A371D76A-C0AA-4809-AACA-3374FD824C73}" type="presParOf" srcId="{C78F627B-2583-4BFF-9F86-5410ACC6B6B9}" destId="{80054768-5E29-4EE7-AC34-905E54C0E00A}" srcOrd="0" destOrd="0" presId="urn:microsoft.com/office/officeart/2018/5/layout/IconCircleLabelList"/>
    <dgm:cxn modelId="{880D53F9-D23D-48AC-9AAA-91AE02D918EC}" type="presParOf" srcId="{C78F627B-2583-4BFF-9F86-5410ACC6B6B9}" destId="{72075EAD-0747-4235-88D3-ADB1A9D3901A}" srcOrd="1" destOrd="0" presId="urn:microsoft.com/office/officeart/2018/5/layout/IconCircleLabelList"/>
    <dgm:cxn modelId="{0DE9AF2A-1800-49DA-A371-30B8E908BDF4}" type="presParOf" srcId="{C78F627B-2583-4BFF-9F86-5410ACC6B6B9}" destId="{85515BB4-6D6E-4B97-94CC-64160A3A3B78}" srcOrd="2" destOrd="0" presId="urn:microsoft.com/office/officeart/2018/5/layout/IconCircleLabelList"/>
    <dgm:cxn modelId="{CC2602DF-3896-41D2-BBE5-F405D99BA83D}" type="presParOf" srcId="{C78F627B-2583-4BFF-9F86-5410ACC6B6B9}" destId="{E0EEFF59-DDC9-4BE4-BAD1-C88D54837DBC}" srcOrd="3" destOrd="0" presId="urn:microsoft.com/office/officeart/2018/5/layout/IconCircleLabelList"/>
    <dgm:cxn modelId="{2EC7B582-C816-411E-9CB8-92508BF1141E}" type="presParOf" srcId="{7478FF94-A562-4591-AEA7-F4DF7AEC5B0A}" destId="{EEA62D93-DE53-484C-9010-5084FDC1D3A1}" srcOrd="9" destOrd="0" presId="urn:microsoft.com/office/officeart/2018/5/layout/IconCircleLabelList"/>
    <dgm:cxn modelId="{7FBDAA74-C755-4C97-B465-CA20B18DBCA9}" type="presParOf" srcId="{7478FF94-A562-4591-AEA7-F4DF7AEC5B0A}" destId="{7A21AC16-1E1A-4379-B0D9-DAAF8AF78EE2}" srcOrd="10" destOrd="0" presId="urn:microsoft.com/office/officeart/2018/5/layout/IconCircleLabelList"/>
    <dgm:cxn modelId="{D84903DF-883D-430A-B632-3B0C346224A6}" type="presParOf" srcId="{7A21AC16-1E1A-4379-B0D9-DAAF8AF78EE2}" destId="{32337BC7-C430-42D7-B099-2C6E81055509}" srcOrd="0" destOrd="0" presId="urn:microsoft.com/office/officeart/2018/5/layout/IconCircleLabelList"/>
    <dgm:cxn modelId="{FBB28B8E-C461-4723-B000-BB928A2E77FF}" type="presParOf" srcId="{7A21AC16-1E1A-4379-B0D9-DAAF8AF78EE2}" destId="{09A15506-0626-4240-B64A-CE9B15B777C5}" srcOrd="1" destOrd="0" presId="urn:microsoft.com/office/officeart/2018/5/layout/IconCircleLabelList"/>
    <dgm:cxn modelId="{972BD279-D256-4A3F-BF25-9759D5317167}" type="presParOf" srcId="{7A21AC16-1E1A-4379-B0D9-DAAF8AF78EE2}" destId="{D37263E8-7EA8-4CA9-955A-5C90D961B3EB}" srcOrd="2" destOrd="0" presId="urn:microsoft.com/office/officeart/2018/5/layout/IconCircleLabelList"/>
    <dgm:cxn modelId="{BE6BE362-3A1E-4E81-B032-00FD66B9BBC0}" type="presParOf" srcId="{7A21AC16-1E1A-4379-B0D9-DAAF8AF78EE2}" destId="{C45B6210-D1CD-429B-8E3C-966942873211}" srcOrd="3" destOrd="0" presId="urn:microsoft.com/office/officeart/2018/5/layout/IconCircleLabelList"/>
    <dgm:cxn modelId="{7E4DD143-58EC-4370-8FB5-EB50158722E9}" type="presParOf" srcId="{7478FF94-A562-4591-AEA7-F4DF7AEC5B0A}" destId="{F400D26C-26BB-4410-ADA7-2E062A6BD08F}" srcOrd="11" destOrd="0" presId="urn:microsoft.com/office/officeart/2018/5/layout/IconCircleLabelList"/>
    <dgm:cxn modelId="{BD81A646-CAB5-4F32-A1AB-7A7CB799F5D0}" type="presParOf" srcId="{7478FF94-A562-4591-AEA7-F4DF7AEC5B0A}" destId="{50B6C8C4-FAFF-422E-A75F-06D14CADE843}" srcOrd="12" destOrd="0" presId="urn:microsoft.com/office/officeart/2018/5/layout/IconCircleLabelList"/>
    <dgm:cxn modelId="{6B429316-9BE1-4476-B6E2-36D978E8DFF4}" type="presParOf" srcId="{50B6C8C4-FAFF-422E-A75F-06D14CADE843}" destId="{E36667CD-642E-4652-A873-84BC38FB6994}" srcOrd="0" destOrd="0" presId="urn:microsoft.com/office/officeart/2018/5/layout/IconCircleLabelList"/>
    <dgm:cxn modelId="{188E0788-6772-4A36-8344-2EB6ADA41F46}" type="presParOf" srcId="{50B6C8C4-FAFF-422E-A75F-06D14CADE843}" destId="{28DD18BE-71F1-464E-B604-EC5982A3E5D5}" srcOrd="1" destOrd="0" presId="urn:microsoft.com/office/officeart/2018/5/layout/IconCircleLabelList"/>
    <dgm:cxn modelId="{1280EF9C-91F2-47FB-8058-5B6657596B76}" type="presParOf" srcId="{50B6C8C4-FAFF-422E-A75F-06D14CADE843}" destId="{4A62F9C6-CF2F-4AF9-A3CE-B49E0C552FAD}" srcOrd="2" destOrd="0" presId="urn:microsoft.com/office/officeart/2018/5/layout/IconCircleLabelList"/>
    <dgm:cxn modelId="{96F10AAB-65AF-46BC-9AC2-FB5F634FF489}" type="presParOf" srcId="{50B6C8C4-FAFF-422E-A75F-06D14CADE843}" destId="{7D13793F-65AE-4DDA-AB6D-2B4C10A591AD}" srcOrd="3" destOrd="0" presId="urn:microsoft.com/office/officeart/2018/5/layout/IconCircleLabelList"/>
    <dgm:cxn modelId="{9E38442E-54AD-4C23-92D5-38789B39D2B1}" type="presParOf" srcId="{7478FF94-A562-4591-AEA7-F4DF7AEC5B0A}" destId="{769CA3BE-72F9-48F0-A730-DBC4D814852A}" srcOrd="13" destOrd="0" presId="urn:microsoft.com/office/officeart/2018/5/layout/IconCircleLabelList"/>
    <dgm:cxn modelId="{A2648039-DA9A-45A1-886B-5EDD763D34AC}" type="presParOf" srcId="{7478FF94-A562-4591-AEA7-F4DF7AEC5B0A}" destId="{6533083D-06C4-4580-BE73-CBAE62BA6DAD}" srcOrd="14" destOrd="0" presId="urn:microsoft.com/office/officeart/2018/5/layout/IconCircleLabelList"/>
    <dgm:cxn modelId="{C42884B0-77EE-4A0C-AC5F-82A1DE966948}" type="presParOf" srcId="{6533083D-06C4-4580-BE73-CBAE62BA6DAD}" destId="{D7A253C3-74AF-4F7E-A13A-4F724D5D0574}" srcOrd="0" destOrd="0" presId="urn:microsoft.com/office/officeart/2018/5/layout/IconCircleLabelList"/>
    <dgm:cxn modelId="{FB6D1057-B7C3-407C-9281-538249BEED9C}" type="presParOf" srcId="{6533083D-06C4-4580-BE73-CBAE62BA6DAD}" destId="{F14EE420-CF01-46BD-BEC2-313E853D97AD}" srcOrd="1" destOrd="0" presId="urn:microsoft.com/office/officeart/2018/5/layout/IconCircleLabelList"/>
    <dgm:cxn modelId="{A276FC1A-86D8-4DB1-895F-EBCF5F660EAF}" type="presParOf" srcId="{6533083D-06C4-4580-BE73-CBAE62BA6DAD}" destId="{C907EDE6-715F-4366-9A0E-73758DF06C24}" srcOrd="2" destOrd="0" presId="urn:microsoft.com/office/officeart/2018/5/layout/IconCircleLabelList"/>
    <dgm:cxn modelId="{1486187F-80D3-4D7E-8C14-73D4AE5C66B0}" type="presParOf" srcId="{6533083D-06C4-4580-BE73-CBAE62BA6DAD}" destId="{379CDE23-A140-4D13-AEA2-98244D313D50}" srcOrd="3" destOrd="0" presId="urn:microsoft.com/office/officeart/2018/5/layout/IconCircleLabel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D21247-7877-46AA-BBBB-E24390E64EF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BF5BE7B-D273-481C-B68D-B48D04B42238}">
      <dgm:prSet/>
      <dgm:spPr/>
      <dgm:t>
        <a:bodyPr/>
        <a:lstStyle/>
        <a:p>
          <a:r>
            <a:rPr lang="tr-TR"/>
            <a:t>Nasıl olsa okul yok diye geç saatlere kadar beklemek ve geç kalkmak motivasyonunu düşürebilir</a:t>
          </a:r>
          <a:endParaRPr lang="en-US"/>
        </a:p>
      </dgm:t>
    </dgm:pt>
    <dgm:pt modelId="{1383E376-ECF9-4DC2-AA05-117BA17555AE}" type="parTrans" cxnId="{20E10F7C-A5A0-4F1F-92F9-96750991F4CF}">
      <dgm:prSet/>
      <dgm:spPr/>
      <dgm:t>
        <a:bodyPr/>
        <a:lstStyle/>
        <a:p>
          <a:endParaRPr lang="en-US"/>
        </a:p>
      </dgm:t>
    </dgm:pt>
    <dgm:pt modelId="{2EDC50ED-5E97-4E72-851A-5D35207A89B2}" type="sibTrans" cxnId="{20E10F7C-A5A0-4F1F-92F9-96750991F4CF}">
      <dgm:prSet/>
      <dgm:spPr/>
      <dgm:t>
        <a:bodyPr/>
        <a:lstStyle/>
        <a:p>
          <a:endParaRPr lang="en-US"/>
        </a:p>
      </dgm:t>
    </dgm:pt>
    <dgm:pt modelId="{40E4D5FE-485B-4983-90E5-42DA285727F9}">
      <dgm:prSet/>
      <dgm:spPr/>
      <dgm:t>
        <a:bodyPr/>
        <a:lstStyle/>
        <a:p>
          <a:r>
            <a:rPr lang="tr-TR"/>
            <a:t>Zamanlamalara dikkat et</a:t>
          </a:r>
          <a:endParaRPr lang="en-US"/>
        </a:p>
      </dgm:t>
    </dgm:pt>
    <dgm:pt modelId="{6CBE63BA-DA6F-4C1D-B21F-CBA626BEFE0A}" type="parTrans" cxnId="{480C6135-563A-4F8E-B4FC-CD01BD0CBE28}">
      <dgm:prSet/>
      <dgm:spPr/>
      <dgm:t>
        <a:bodyPr/>
        <a:lstStyle/>
        <a:p>
          <a:endParaRPr lang="en-US"/>
        </a:p>
      </dgm:t>
    </dgm:pt>
    <dgm:pt modelId="{0CA14538-BDB8-4E22-BFB8-81A8CCE96C25}" type="sibTrans" cxnId="{480C6135-563A-4F8E-B4FC-CD01BD0CBE28}">
      <dgm:prSet/>
      <dgm:spPr/>
      <dgm:t>
        <a:bodyPr/>
        <a:lstStyle/>
        <a:p>
          <a:endParaRPr lang="en-US"/>
        </a:p>
      </dgm:t>
    </dgm:pt>
    <dgm:pt modelId="{83C65321-1C08-42EF-842F-18BA5D5B9A0D}">
      <dgm:prSet/>
      <dgm:spPr/>
      <dgm:t>
        <a:bodyPr/>
        <a:lstStyle/>
        <a:p>
          <a:r>
            <a:rPr lang="tr-TR"/>
            <a:t>Bağışıklık sisteminin güçlenmesi için uykuya ihtiyacın var</a:t>
          </a:r>
          <a:endParaRPr lang="en-US"/>
        </a:p>
      </dgm:t>
    </dgm:pt>
    <dgm:pt modelId="{19427AE1-83F8-49C4-B9BA-47F22F87DC6F}" type="parTrans" cxnId="{A327E621-B73B-4A56-888B-099A9ED3B3B2}">
      <dgm:prSet/>
      <dgm:spPr/>
      <dgm:t>
        <a:bodyPr/>
        <a:lstStyle/>
        <a:p>
          <a:endParaRPr lang="en-US"/>
        </a:p>
      </dgm:t>
    </dgm:pt>
    <dgm:pt modelId="{23F22AB9-5665-419C-85B1-E9DA288FF3FC}" type="sibTrans" cxnId="{A327E621-B73B-4A56-888B-099A9ED3B3B2}">
      <dgm:prSet/>
      <dgm:spPr/>
      <dgm:t>
        <a:bodyPr/>
        <a:lstStyle/>
        <a:p>
          <a:endParaRPr lang="en-US"/>
        </a:p>
      </dgm:t>
    </dgm:pt>
    <dgm:pt modelId="{5D04BEBB-0940-4DB3-AE22-555C9E074CFA}" type="pres">
      <dgm:prSet presAssocID="{83D21247-7877-46AA-BBBB-E24390E64EF1}" presName="root" presStyleCnt="0">
        <dgm:presLayoutVars>
          <dgm:dir/>
          <dgm:resizeHandles val="exact"/>
        </dgm:presLayoutVars>
      </dgm:prSet>
      <dgm:spPr/>
      <dgm:t>
        <a:bodyPr/>
        <a:lstStyle/>
        <a:p>
          <a:endParaRPr lang="tr-TR"/>
        </a:p>
      </dgm:t>
    </dgm:pt>
    <dgm:pt modelId="{20DE92FB-8E10-4AAA-AA41-EA0C57B5C8FE}" type="pres">
      <dgm:prSet presAssocID="{2BF5BE7B-D273-481C-B68D-B48D04B42238}" presName="compNode" presStyleCnt="0"/>
      <dgm:spPr/>
    </dgm:pt>
    <dgm:pt modelId="{A29904F3-207F-4C3E-A783-A1A6752E643B}" type="pres">
      <dgm:prSet presAssocID="{2BF5BE7B-D273-481C-B68D-B48D04B42238}" presName="bgRect" presStyleLbl="bgShp" presStyleIdx="0" presStyleCnt="3"/>
      <dgm:spPr/>
    </dgm:pt>
    <dgm:pt modelId="{953BE12C-2805-4D94-967E-A9689D8DDC46}" type="pres">
      <dgm:prSet presAssocID="{2BF5BE7B-D273-481C-B68D-B48D04B422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Crying Face with No Fill"/>
        </a:ext>
      </dgm:extLst>
    </dgm:pt>
    <dgm:pt modelId="{D26CBF3D-6A8A-460E-96EE-9F04B2488944}" type="pres">
      <dgm:prSet presAssocID="{2BF5BE7B-D273-481C-B68D-B48D04B42238}" presName="spaceRect" presStyleCnt="0"/>
      <dgm:spPr/>
    </dgm:pt>
    <dgm:pt modelId="{8330B6C1-F971-4B49-A684-EB8F7A73C311}" type="pres">
      <dgm:prSet presAssocID="{2BF5BE7B-D273-481C-B68D-B48D04B42238}" presName="parTx" presStyleLbl="revTx" presStyleIdx="0" presStyleCnt="3">
        <dgm:presLayoutVars>
          <dgm:chMax val="0"/>
          <dgm:chPref val="0"/>
        </dgm:presLayoutVars>
      </dgm:prSet>
      <dgm:spPr/>
      <dgm:t>
        <a:bodyPr/>
        <a:lstStyle/>
        <a:p>
          <a:endParaRPr lang="tr-TR"/>
        </a:p>
      </dgm:t>
    </dgm:pt>
    <dgm:pt modelId="{CF186F47-1973-4613-8E42-F7AB4F6B4FB8}" type="pres">
      <dgm:prSet presAssocID="{2EDC50ED-5E97-4E72-851A-5D35207A89B2}" presName="sibTrans" presStyleCnt="0"/>
      <dgm:spPr/>
    </dgm:pt>
    <dgm:pt modelId="{7FED0604-E5B5-4B59-AACB-2AD372B0A259}" type="pres">
      <dgm:prSet presAssocID="{40E4D5FE-485B-4983-90E5-42DA285727F9}" presName="compNode" presStyleCnt="0"/>
      <dgm:spPr/>
    </dgm:pt>
    <dgm:pt modelId="{31305FBD-27B0-492F-94BB-3BBD8BD06EBB}" type="pres">
      <dgm:prSet presAssocID="{40E4D5FE-485B-4983-90E5-42DA285727F9}" presName="bgRect" presStyleLbl="bgShp" presStyleIdx="1" presStyleCnt="3"/>
      <dgm:spPr/>
    </dgm:pt>
    <dgm:pt modelId="{EE576E92-F503-45B8-9656-F7C90C7D0426}" type="pres">
      <dgm:prSet presAssocID="{40E4D5FE-485B-4983-90E5-42DA285727F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xmlns="" id="0" name="" descr="Çalar saat"/>
        </a:ext>
      </dgm:extLst>
    </dgm:pt>
    <dgm:pt modelId="{3FF3F869-C236-4DFA-A516-350E83C6B948}" type="pres">
      <dgm:prSet presAssocID="{40E4D5FE-485B-4983-90E5-42DA285727F9}" presName="spaceRect" presStyleCnt="0"/>
      <dgm:spPr/>
    </dgm:pt>
    <dgm:pt modelId="{DECA01EA-A231-443C-A085-EAF36E368BEE}" type="pres">
      <dgm:prSet presAssocID="{40E4D5FE-485B-4983-90E5-42DA285727F9}" presName="parTx" presStyleLbl="revTx" presStyleIdx="1" presStyleCnt="3">
        <dgm:presLayoutVars>
          <dgm:chMax val="0"/>
          <dgm:chPref val="0"/>
        </dgm:presLayoutVars>
      </dgm:prSet>
      <dgm:spPr/>
      <dgm:t>
        <a:bodyPr/>
        <a:lstStyle/>
        <a:p>
          <a:endParaRPr lang="tr-TR"/>
        </a:p>
      </dgm:t>
    </dgm:pt>
    <dgm:pt modelId="{E9AD13CA-BA0A-4CAA-9713-537CE1261917}" type="pres">
      <dgm:prSet presAssocID="{0CA14538-BDB8-4E22-BFB8-81A8CCE96C25}" presName="sibTrans" presStyleCnt="0"/>
      <dgm:spPr/>
    </dgm:pt>
    <dgm:pt modelId="{2C26A510-4A13-4CB7-9F27-C15CE8A0AE43}" type="pres">
      <dgm:prSet presAssocID="{83C65321-1C08-42EF-842F-18BA5D5B9A0D}" presName="compNode" presStyleCnt="0"/>
      <dgm:spPr/>
    </dgm:pt>
    <dgm:pt modelId="{EB2462F1-8CEB-407E-B08E-C7D785E8248B}" type="pres">
      <dgm:prSet presAssocID="{83C65321-1C08-42EF-842F-18BA5D5B9A0D}" presName="bgRect" presStyleLbl="bgShp" presStyleIdx="2" presStyleCnt="3"/>
      <dgm:spPr/>
    </dgm:pt>
    <dgm:pt modelId="{E1C0B503-698E-4C06-B0F4-DB4B60A9A7E6}" type="pres">
      <dgm:prSet presAssocID="{83C65321-1C08-42EF-842F-18BA5D5B9A0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DNA"/>
        </a:ext>
      </dgm:extLst>
    </dgm:pt>
    <dgm:pt modelId="{2F551A98-F1BD-4701-BE97-950111E9D23A}" type="pres">
      <dgm:prSet presAssocID="{83C65321-1C08-42EF-842F-18BA5D5B9A0D}" presName="spaceRect" presStyleCnt="0"/>
      <dgm:spPr/>
    </dgm:pt>
    <dgm:pt modelId="{AB5035CA-DCF1-47D3-BE24-3C2BF5EF824C}" type="pres">
      <dgm:prSet presAssocID="{83C65321-1C08-42EF-842F-18BA5D5B9A0D}" presName="parTx" presStyleLbl="revTx" presStyleIdx="2" presStyleCnt="3">
        <dgm:presLayoutVars>
          <dgm:chMax val="0"/>
          <dgm:chPref val="0"/>
        </dgm:presLayoutVars>
      </dgm:prSet>
      <dgm:spPr/>
      <dgm:t>
        <a:bodyPr/>
        <a:lstStyle/>
        <a:p>
          <a:endParaRPr lang="tr-TR"/>
        </a:p>
      </dgm:t>
    </dgm:pt>
  </dgm:ptLst>
  <dgm:cxnLst>
    <dgm:cxn modelId="{4C8E7EE0-E415-451D-A466-378007FED96B}" type="presOf" srcId="{2BF5BE7B-D273-481C-B68D-B48D04B42238}" destId="{8330B6C1-F971-4B49-A684-EB8F7A73C311}" srcOrd="0" destOrd="0" presId="urn:microsoft.com/office/officeart/2018/2/layout/IconVerticalSolidList"/>
    <dgm:cxn modelId="{FC317310-0572-42F0-A4FC-0561AF13E902}" type="presOf" srcId="{83D21247-7877-46AA-BBBB-E24390E64EF1}" destId="{5D04BEBB-0940-4DB3-AE22-555C9E074CFA}" srcOrd="0" destOrd="0" presId="urn:microsoft.com/office/officeart/2018/2/layout/IconVerticalSolidList"/>
    <dgm:cxn modelId="{480C6135-563A-4F8E-B4FC-CD01BD0CBE28}" srcId="{83D21247-7877-46AA-BBBB-E24390E64EF1}" destId="{40E4D5FE-485B-4983-90E5-42DA285727F9}" srcOrd="1" destOrd="0" parTransId="{6CBE63BA-DA6F-4C1D-B21F-CBA626BEFE0A}" sibTransId="{0CA14538-BDB8-4E22-BFB8-81A8CCE96C25}"/>
    <dgm:cxn modelId="{4C9E794D-A338-42B7-B19E-5A8933610688}" type="presOf" srcId="{83C65321-1C08-42EF-842F-18BA5D5B9A0D}" destId="{AB5035CA-DCF1-47D3-BE24-3C2BF5EF824C}" srcOrd="0" destOrd="0" presId="urn:microsoft.com/office/officeart/2018/2/layout/IconVerticalSolidList"/>
    <dgm:cxn modelId="{A327E621-B73B-4A56-888B-099A9ED3B3B2}" srcId="{83D21247-7877-46AA-BBBB-E24390E64EF1}" destId="{83C65321-1C08-42EF-842F-18BA5D5B9A0D}" srcOrd="2" destOrd="0" parTransId="{19427AE1-83F8-49C4-B9BA-47F22F87DC6F}" sibTransId="{23F22AB9-5665-419C-85B1-E9DA288FF3FC}"/>
    <dgm:cxn modelId="{6E382DAD-8FDD-4B62-9D73-C58D4DA801E1}" type="presOf" srcId="{40E4D5FE-485B-4983-90E5-42DA285727F9}" destId="{DECA01EA-A231-443C-A085-EAF36E368BEE}" srcOrd="0" destOrd="0" presId="urn:microsoft.com/office/officeart/2018/2/layout/IconVerticalSolidList"/>
    <dgm:cxn modelId="{20E10F7C-A5A0-4F1F-92F9-96750991F4CF}" srcId="{83D21247-7877-46AA-BBBB-E24390E64EF1}" destId="{2BF5BE7B-D273-481C-B68D-B48D04B42238}" srcOrd="0" destOrd="0" parTransId="{1383E376-ECF9-4DC2-AA05-117BA17555AE}" sibTransId="{2EDC50ED-5E97-4E72-851A-5D35207A89B2}"/>
    <dgm:cxn modelId="{6C85F86C-44F4-4176-964C-9FF10FDE608E}" type="presParOf" srcId="{5D04BEBB-0940-4DB3-AE22-555C9E074CFA}" destId="{20DE92FB-8E10-4AAA-AA41-EA0C57B5C8FE}" srcOrd="0" destOrd="0" presId="urn:microsoft.com/office/officeart/2018/2/layout/IconVerticalSolidList"/>
    <dgm:cxn modelId="{EFEC0C6F-34F1-4260-ACF0-85FF953A7C01}" type="presParOf" srcId="{20DE92FB-8E10-4AAA-AA41-EA0C57B5C8FE}" destId="{A29904F3-207F-4C3E-A783-A1A6752E643B}" srcOrd="0" destOrd="0" presId="urn:microsoft.com/office/officeart/2018/2/layout/IconVerticalSolidList"/>
    <dgm:cxn modelId="{8C62CC79-E9CB-4DDA-80A3-92A2004E816F}" type="presParOf" srcId="{20DE92FB-8E10-4AAA-AA41-EA0C57B5C8FE}" destId="{953BE12C-2805-4D94-967E-A9689D8DDC46}" srcOrd="1" destOrd="0" presId="urn:microsoft.com/office/officeart/2018/2/layout/IconVerticalSolidList"/>
    <dgm:cxn modelId="{27728413-B667-4E52-B6B1-D1DDD3393B99}" type="presParOf" srcId="{20DE92FB-8E10-4AAA-AA41-EA0C57B5C8FE}" destId="{D26CBF3D-6A8A-460E-96EE-9F04B2488944}" srcOrd="2" destOrd="0" presId="urn:microsoft.com/office/officeart/2018/2/layout/IconVerticalSolidList"/>
    <dgm:cxn modelId="{6D28C80B-3ACE-4D0E-896E-B38B3B8DAE4F}" type="presParOf" srcId="{20DE92FB-8E10-4AAA-AA41-EA0C57B5C8FE}" destId="{8330B6C1-F971-4B49-A684-EB8F7A73C311}" srcOrd="3" destOrd="0" presId="urn:microsoft.com/office/officeart/2018/2/layout/IconVerticalSolidList"/>
    <dgm:cxn modelId="{08A99C5F-8137-4B70-966D-0EDCF0BC468B}" type="presParOf" srcId="{5D04BEBB-0940-4DB3-AE22-555C9E074CFA}" destId="{CF186F47-1973-4613-8E42-F7AB4F6B4FB8}" srcOrd="1" destOrd="0" presId="urn:microsoft.com/office/officeart/2018/2/layout/IconVerticalSolidList"/>
    <dgm:cxn modelId="{5032B74F-8BD8-4A3D-8754-008C1143736F}" type="presParOf" srcId="{5D04BEBB-0940-4DB3-AE22-555C9E074CFA}" destId="{7FED0604-E5B5-4B59-AACB-2AD372B0A259}" srcOrd="2" destOrd="0" presId="urn:microsoft.com/office/officeart/2018/2/layout/IconVerticalSolidList"/>
    <dgm:cxn modelId="{BB184393-A902-48A5-A2D6-A2432CE032A1}" type="presParOf" srcId="{7FED0604-E5B5-4B59-AACB-2AD372B0A259}" destId="{31305FBD-27B0-492F-94BB-3BBD8BD06EBB}" srcOrd="0" destOrd="0" presId="urn:microsoft.com/office/officeart/2018/2/layout/IconVerticalSolidList"/>
    <dgm:cxn modelId="{49D16D45-8456-4CBA-9DE4-CD8E2F6B76FC}" type="presParOf" srcId="{7FED0604-E5B5-4B59-AACB-2AD372B0A259}" destId="{EE576E92-F503-45B8-9656-F7C90C7D0426}" srcOrd="1" destOrd="0" presId="urn:microsoft.com/office/officeart/2018/2/layout/IconVerticalSolidList"/>
    <dgm:cxn modelId="{60DDF4B0-1BBF-43D2-BB8C-FCDFFE1B99C2}" type="presParOf" srcId="{7FED0604-E5B5-4B59-AACB-2AD372B0A259}" destId="{3FF3F869-C236-4DFA-A516-350E83C6B948}" srcOrd="2" destOrd="0" presId="urn:microsoft.com/office/officeart/2018/2/layout/IconVerticalSolidList"/>
    <dgm:cxn modelId="{45507EFE-D798-4D4A-BE21-E19A09780FBA}" type="presParOf" srcId="{7FED0604-E5B5-4B59-AACB-2AD372B0A259}" destId="{DECA01EA-A231-443C-A085-EAF36E368BEE}" srcOrd="3" destOrd="0" presId="urn:microsoft.com/office/officeart/2018/2/layout/IconVerticalSolidList"/>
    <dgm:cxn modelId="{7E93CCB1-CEA6-4030-9937-621AEBF440BA}" type="presParOf" srcId="{5D04BEBB-0940-4DB3-AE22-555C9E074CFA}" destId="{E9AD13CA-BA0A-4CAA-9713-537CE1261917}" srcOrd="3" destOrd="0" presId="urn:microsoft.com/office/officeart/2018/2/layout/IconVerticalSolidList"/>
    <dgm:cxn modelId="{1FB15EA2-71EF-4607-ABB1-5E3DA29ADE7B}" type="presParOf" srcId="{5D04BEBB-0940-4DB3-AE22-555C9E074CFA}" destId="{2C26A510-4A13-4CB7-9F27-C15CE8A0AE43}" srcOrd="4" destOrd="0" presId="urn:microsoft.com/office/officeart/2018/2/layout/IconVerticalSolidList"/>
    <dgm:cxn modelId="{3C3FAB49-12B8-4E66-ADC9-A249BC62B64A}" type="presParOf" srcId="{2C26A510-4A13-4CB7-9F27-C15CE8A0AE43}" destId="{EB2462F1-8CEB-407E-B08E-C7D785E8248B}" srcOrd="0" destOrd="0" presId="urn:microsoft.com/office/officeart/2018/2/layout/IconVerticalSolidList"/>
    <dgm:cxn modelId="{AB461FF8-AD1C-4B31-9735-C69085F601E8}" type="presParOf" srcId="{2C26A510-4A13-4CB7-9F27-C15CE8A0AE43}" destId="{E1C0B503-698E-4C06-B0F4-DB4B60A9A7E6}" srcOrd="1" destOrd="0" presId="urn:microsoft.com/office/officeart/2018/2/layout/IconVerticalSolidList"/>
    <dgm:cxn modelId="{E1159ADD-9A61-4A16-B92B-2B7A15C46BAA}" type="presParOf" srcId="{2C26A510-4A13-4CB7-9F27-C15CE8A0AE43}" destId="{2F551A98-F1BD-4701-BE97-950111E9D23A}" srcOrd="2" destOrd="0" presId="urn:microsoft.com/office/officeart/2018/2/layout/IconVerticalSolidList"/>
    <dgm:cxn modelId="{3CF86973-7192-41FE-A567-BC19DA4563FC}" type="presParOf" srcId="{2C26A510-4A13-4CB7-9F27-C15CE8A0AE43}" destId="{AB5035CA-DCF1-47D3-BE24-3C2BF5EF824C}" srcOrd="3" destOrd="0" presId="urn:microsoft.com/office/officeart/2018/2/layout/IconVerticalSoli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7B93A9-A672-403E-B3A8-4A7A0FFF754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AD0AB7-88A2-4A4C-B76C-75749E53A702}">
      <dgm:prSet/>
      <dgm:spPr/>
      <dgm:t>
        <a:bodyPr/>
        <a:lstStyle/>
        <a:p>
          <a:r>
            <a:rPr lang="tr-TR"/>
            <a:t>Günlük</a:t>
          </a:r>
          <a:endParaRPr lang="en-US"/>
        </a:p>
      </dgm:t>
    </dgm:pt>
    <dgm:pt modelId="{A6DCF961-0C95-445B-B494-986CC4C23487}" type="parTrans" cxnId="{51957A06-1B8D-4B6E-AB3C-05C3AAAFBC15}">
      <dgm:prSet/>
      <dgm:spPr/>
      <dgm:t>
        <a:bodyPr/>
        <a:lstStyle/>
        <a:p>
          <a:endParaRPr lang="en-US"/>
        </a:p>
      </dgm:t>
    </dgm:pt>
    <dgm:pt modelId="{7F2FFE39-E931-4215-BBF3-F6C4BE0516DA}" type="sibTrans" cxnId="{51957A06-1B8D-4B6E-AB3C-05C3AAAFBC15}">
      <dgm:prSet/>
      <dgm:spPr/>
      <dgm:t>
        <a:bodyPr/>
        <a:lstStyle/>
        <a:p>
          <a:endParaRPr lang="en-US"/>
        </a:p>
      </dgm:t>
    </dgm:pt>
    <dgm:pt modelId="{C60EA96D-3361-47E9-8BBD-CAA3E9F9C3D9}">
      <dgm:prSet/>
      <dgm:spPr/>
      <dgm:t>
        <a:bodyPr/>
        <a:lstStyle/>
        <a:p>
          <a:r>
            <a:rPr lang="tr-TR"/>
            <a:t>Haftalık</a:t>
          </a:r>
          <a:endParaRPr lang="en-US"/>
        </a:p>
      </dgm:t>
    </dgm:pt>
    <dgm:pt modelId="{BBA3C770-5F78-490D-BD53-1D54FB817EDE}" type="parTrans" cxnId="{FAD690BE-4DF4-43C7-A02C-AA60A96015D6}">
      <dgm:prSet/>
      <dgm:spPr/>
      <dgm:t>
        <a:bodyPr/>
        <a:lstStyle/>
        <a:p>
          <a:endParaRPr lang="en-US"/>
        </a:p>
      </dgm:t>
    </dgm:pt>
    <dgm:pt modelId="{8C83C858-C038-41DD-A8D4-8743504C593D}" type="sibTrans" cxnId="{FAD690BE-4DF4-43C7-A02C-AA60A96015D6}">
      <dgm:prSet/>
      <dgm:spPr/>
      <dgm:t>
        <a:bodyPr/>
        <a:lstStyle/>
        <a:p>
          <a:endParaRPr lang="en-US"/>
        </a:p>
      </dgm:t>
    </dgm:pt>
    <dgm:pt modelId="{208D59FA-2855-4A25-89A8-09E48F7C0CF6}">
      <dgm:prSet/>
      <dgm:spPr/>
      <dgm:t>
        <a:bodyPr/>
        <a:lstStyle/>
        <a:p>
          <a:r>
            <a:rPr lang="tr-TR"/>
            <a:t>Aylık</a:t>
          </a:r>
          <a:endParaRPr lang="en-US"/>
        </a:p>
      </dgm:t>
    </dgm:pt>
    <dgm:pt modelId="{E9E6921A-BE62-4874-968E-8A698B514820}" type="parTrans" cxnId="{8CA90ACC-D775-4F4C-B7FF-F41C1386B338}">
      <dgm:prSet/>
      <dgm:spPr/>
      <dgm:t>
        <a:bodyPr/>
        <a:lstStyle/>
        <a:p>
          <a:endParaRPr lang="en-US"/>
        </a:p>
      </dgm:t>
    </dgm:pt>
    <dgm:pt modelId="{EAEE8C99-F3A1-4178-8970-518379253506}" type="sibTrans" cxnId="{8CA90ACC-D775-4F4C-B7FF-F41C1386B338}">
      <dgm:prSet/>
      <dgm:spPr/>
      <dgm:t>
        <a:bodyPr/>
        <a:lstStyle/>
        <a:p>
          <a:endParaRPr lang="en-US"/>
        </a:p>
      </dgm:t>
    </dgm:pt>
    <dgm:pt modelId="{B01C94DC-93DA-462F-A0E7-0D3E13D86520}" type="pres">
      <dgm:prSet presAssocID="{F37B93A9-A672-403E-B3A8-4A7A0FFF7542}" presName="root" presStyleCnt="0">
        <dgm:presLayoutVars>
          <dgm:dir/>
          <dgm:resizeHandles val="exact"/>
        </dgm:presLayoutVars>
      </dgm:prSet>
      <dgm:spPr/>
      <dgm:t>
        <a:bodyPr/>
        <a:lstStyle/>
        <a:p>
          <a:endParaRPr lang="tr-TR"/>
        </a:p>
      </dgm:t>
    </dgm:pt>
    <dgm:pt modelId="{397A30D4-4E15-4FE9-B2CD-8A9A9D8ABE0A}" type="pres">
      <dgm:prSet presAssocID="{57AD0AB7-88A2-4A4C-B76C-75749E53A702}" presName="compNode" presStyleCnt="0"/>
      <dgm:spPr/>
    </dgm:pt>
    <dgm:pt modelId="{293481F9-BA34-4E18-BEDD-A14849837C83}" type="pres">
      <dgm:prSet presAssocID="{57AD0AB7-88A2-4A4C-B76C-75749E53A702}" presName="bgRect" presStyleLbl="bgShp" presStyleIdx="0" presStyleCnt="3"/>
      <dgm:spPr/>
    </dgm:pt>
    <dgm:pt modelId="{8025AC45-7D56-4DD7-BA07-EC3E959FBFA6}" type="pres">
      <dgm:prSet presAssocID="{57AD0AB7-88A2-4A4C-B76C-75749E53A7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Closed Book"/>
        </a:ext>
      </dgm:extLst>
    </dgm:pt>
    <dgm:pt modelId="{0F4DECD7-483A-4CFC-B5E1-C62E4B4A8547}" type="pres">
      <dgm:prSet presAssocID="{57AD0AB7-88A2-4A4C-B76C-75749E53A702}" presName="spaceRect" presStyleCnt="0"/>
      <dgm:spPr/>
    </dgm:pt>
    <dgm:pt modelId="{EB54B1B0-63F5-4891-9841-38507E224F3A}" type="pres">
      <dgm:prSet presAssocID="{57AD0AB7-88A2-4A4C-B76C-75749E53A702}" presName="parTx" presStyleLbl="revTx" presStyleIdx="0" presStyleCnt="3">
        <dgm:presLayoutVars>
          <dgm:chMax val="0"/>
          <dgm:chPref val="0"/>
        </dgm:presLayoutVars>
      </dgm:prSet>
      <dgm:spPr/>
      <dgm:t>
        <a:bodyPr/>
        <a:lstStyle/>
        <a:p>
          <a:endParaRPr lang="tr-TR"/>
        </a:p>
      </dgm:t>
    </dgm:pt>
    <dgm:pt modelId="{2AC2EDC1-B257-44FE-8AA7-45FD5C1C456D}" type="pres">
      <dgm:prSet presAssocID="{7F2FFE39-E931-4215-BBF3-F6C4BE0516DA}" presName="sibTrans" presStyleCnt="0"/>
      <dgm:spPr/>
    </dgm:pt>
    <dgm:pt modelId="{8134E914-68B2-4A5D-8B33-A55A8E461729}" type="pres">
      <dgm:prSet presAssocID="{C60EA96D-3361-47E9-8BBD-CAA3E9F9C3D9}" presName="compNode" presStyleCnt="0"/>
      <dgm:spPr/>
    </dgm:pt>
    <dgm:pt modelId="{8E6C6C75-E254-4502-A8A4-923B6421A1E9}" type="pres">
      <dgm:prSet presAssocID="{C60EA96D-3361-47E9-8BBD-CAA3E9F9C3D9}" presName="bgRect" presStyleLbl="bgShp" presStyleIdx="1" presStyleCnt="3"/>
      <dgm:spPr/>
    </dgm:pt>
    <dgm:pt modelId="{585F1047-9DDE-4ED2-9CD6-426D8B5BD8FC}" type="pres">
      <dgm:prSet presAssocID="{C60EA96D-3361-47E9-8BBD-CAA3E9F9C3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Gauge"/>
        </a:ext>
      </dgm:extLst>
    </dgm:pt>
    <dgm:pt modelId="{89F1E10B-F5AA-4509-A592-F0199BC57916}" type="pres">
      <dgm:prSet presAssocID="{C60EA96D-3361-47E9-8BBD-CAA3E9F9C3D9}" presName="spaceRect" presStyleCnt="0"/>
      <dgm:spPr/>
    </dgm:pt>
    <dgm:pt modelId="{659984E6-868F-4907-A968-D38BA3D49181}" type="pres">
      <dgm:prSet presAssocID="{C60EA96D-3361-47E9-8BBD-CAA3E9F9C3D9}" presName="parTx" presStyleLbl="revTx" presStyleIdx="1" presStyleCnt="3">
        <dgm:presLayoutVars>
          <dgm:chMax val="0"/>
          <dgm:chPref val="0"/>
        </dgm:presLayoutVars>
      </dgm:prSet>
      <dgm:spPr/>
      <dgm:t>
        <a:bodyPr/>
        <a:lstStyle/>
        <a:p>
          <a:endParaRPr lang="tr-TR"/>
        </a:p>
      </dgm:t>
    </dgm:pt>
    <dgm:pt modelId="{9489A19B-4D8D-4ECE-9BB7-2B2745819402}" type="pres">
      <dgm:prSet presAssocID="{8C83C858-C038-41DD-A8D4-8743504C593D}" presName="sibTrans" presStyleCnt="0"/>
      <dgm:spPr/>
    </dgm:pt>
    <dgm:pt modelId="{9606FB04-43AD-406E-B726-276F051FED58}" type="pres">
      <dgm:prSet presAssocID="{208D59FA-2855-4A25-89A8-09E48F7C0CF6}" presName="compNode" presStyleCnt="0"/>
      <dgm:spPr/>
    </dgm:pt>
    <dgm:pt modelId="{48171035-B0E3-410D-818F-D183EE8721DC}" type="pres">
      <dgm:prSet presAssocID="{208D59FA-2855-4A25-89A8-09E48F7C0CF6}" presName="bgRect" presStyleLbl="bgShp" presStyleIdx="2" presStyleCnt="3"/>
      <dgm:spPr/>
    </dgm:pt>
    <dgm:pt modelId="{27909609-C3F5-430A-A841-B6767612AA00}" type="pres">
      <dgm:prSet presAssocID="{208D59FA-2855-4A25-89A8-09E48F7C0C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Daily Calendar"/>
        </a:ext>
      </dgm:extLst>
    </dgm:pt>
    <dgm:pt modelId="{D84E3A05-9661-4B1B-91C5-E47F34633C90}" type="pres">
      <dgm:prSet presAssocID="{208D59FA-2855-4A25-89A8-09E48F7C0CF6}" presName="spaceRect" presStyleCnt="0"/>
      <dgm:spPr/>
    </dgm:pt>
    <dgm:pt modelId="{F36C1963-9AA6-4DEB-94C5-1F7B068F0AB9}" type="pres">
      <dgm:prSet presAssocID="{208D59FA-2855-4A25-89A8-09E48F7C0CF6}" presName="parTx" presStyleLbl="revTx" presStyleIdx="2" presStyleCnt="3">
        <dgm:presLayoutVars>
          <dgm:chMax val="0"/>
          <dgm:chPref val="0"/>
        </dgm:presLayoutVars>
      </dgm:prSet>
      <dgm:spPr/>
      <dgm:t>
        <a:bodyPr/>
        <a:lstStyle/>
        <a:p>
          <a:endParaRPr lang="tr-TR"/>
        </a:p>
      </dgm:t>
    </dgm:pt>
  </dgm:ptLst>
  <dgm:cxnLst>
    <dgm:cxn modelId="{C4355CD4-BB34-45D1-A12C-76809E5DE9B1}" type="presOf" srcId="{C60EA96D-3361-47E9-8BBD-CAA3E9F9C3D9}" destId="{659984E6-868F-4907-A968-D38BA3D49181}" srcOrd="0" destOrd="0" presId="urn:microsoft.com/office/officeart/2018/2/layout/IconVerticalSolidList"/>
    <dgm:cxn modelId="{1D6D9782-ADFF-4BF4-9B5D-CE3D11B8A81A}" type="presOf" srcId="{208D59FA-2855-4A25-89A8-09E48F7C0CF6}" destId="{F36C1963-9AA6-4DEB-94C5-1F7B068F0AB9}" srcOrd="0" destOrd="0" presId="urn:microsoft.com/office/officeart/2018/2/layout/IconVerticalSolidList"/>
    <dgm:cxn modelId="{FAD690BE-4DF4-43C7-A02C-AA60A96015D6}" srcId="{F37B93A9-A672-403E-B3A8-4A7A0FFF7542}" destId="{C60EA96D-3361-47E9-8BBD-CAA3E9F9C3D9}" srcOrd="1" destOrd="0" parTransId="{BBA3C770-5F78-490D-BD53-1D54FB817EDE}" sibTransId="{8C83C858-C038-41DD-A8D4-8743504C593D}"/>
    <dgm:cxn modelId="{A0AFA64E-F093-4D02-AF2D-179239433E82}" type="presOf" srcId="{F37B93A9-A672-403E-B3A8-4A7A0FFF7542}" destId="{B01C94DC-93DA-462F-A0E7-0D3E13D86520}" srcOrd="0" destOrd="0" presId="urn:microsoft.com/office/officeart/2018/2/layout/IconVerticalSolidList"/>
    <dgm:cxn modelId="{51957A06-1B8D-4B6E-AB3C-05C3AAAFBC15}" srcId="{F37B93A9-A672-403E-B3A8-4A7A0FFF7542}" destId="{57AD0AB7-88A2-4A4C-B76C-75749E53A702}" srcOrd="0" destOrd="0" parTransId="{A6DCF961-0C95-445B-B494-986CC4C23487}" sibTransId="{7F2FFE39-E931-4215-BBF3-F6C4BE0516DA}"/>
    <dgm:cxn modelId="{8CA90ACC-D775-4F4C-B7FF-F41C1386B338}" srcId="{F37B93A9-A672-403E-B3A8-4A7A0FFF7542}" destId="{208D59FA-2855-4A25-89A8-09E48F7C0CF6}" srcOrd="2" destOrd="0" parTransId="{E9E6921A-BE62-4874-968E-8A698B514820}" sibTransId="{EAEE8C99-F3A1-4178-8970-518379253506}"/>
    <dgm:cxn modelId="{1A726A9B-7EB2-4752-839D-CD8CBD1FCD0F}" type="presOf" srcId="{57AD0AB7-88A2-4A4C-B76C-75749E53A702}" destId="{EB54B1B0-63F5-4891-9841-38507E224F3A}" srcOrd="0" destOrd="0" presId="urn:microsoft.com/office/officeart/2018/2/layout/IconVerticalSolidList"/>
    <dgm:cxn modelId="{8A856EC4-7C89-4838-8920-913649D81986}" type="presParOf" srcId="{B01C94DC-93DA-462F-A0E7-0D3E13D86520}" destId="{397A30D4-4E15-4FE9-B2CD-8A9A9D8ABE0A}" srcOrd="0" destOrd="0" presId="urn:microsoft.com/office/officeart/2018/2/layout/IconVerticalSolidList"/>
    <dgm:cxn modelId="{604C89E4-0636-46C7-ACC8-AE78A03E1037}" type="presParOf" srcId="{397A30D4-4E15-4FE9-B2CD-8A9A9D8ABE0A}" destId="{293481F9-BA34-4E18-BEDD-A14849837C83}" srcOrd="0" destOrd="0" presId="urn:microsoft.com/office/officeart/2018/2/layout/IconVerticalSolidList"/>
    <dgm:cxn modelId="{7098A023-7688-4F23-AF84-0A24937E62BE}" type="presParOf" srcId="{397A30D4-4E15-4FE9-B2CD-8A9A9D8ABE0A}" destId="{8025AC45-7D56-4DD7-BA07-EC3E959FBFA6}" srcOrd="1" destOrd="0" presId="urn:microsoft.com/office/officeart/2018/2/layout/IconVerticalSolidList"/>
    <dgm:cxn modelId="{6A832FE3-95D9-4C34-9BC6-C8E48E5D729D}" type="presParOf" srcId="{397A30D4-4E15-4FE9-B2CD-8A9A9D8ABE0A}" destId="{0F4DECD7-483A-4CFC-B5E1-C62E4B4A8547}" srcOrd="2" destOrd="0" presId="urn:microsoft.com/office/officeart/2018/2/layout/IconVerticalSolidList"/>
    <dgm:cxn modelId="{167CE017-4EE3-4632-82D2-86D84612ACFD}" type="presParOf" srcId="{397A30D4-4E15-4FE9-B2CD-8A9A9D8ABE0A}" destId="{EB54B1B0-63F5-4891-9841-38507E224F3A}" srcOrd="3" destOrd="0" presId="urn:microsoft.com/office/officeart/2018/2/layout/IconVerticalSolidList"/>
    <dgm:cxn modelId="{309271AB-EDB7-4785-88C4-46E17D2A463C}" type="presParOf" srcId="{B01C94DC-93DA-462F-A0E7-0D3E13D86520}" destId="{2AC2EDC1-B257-44FE-8AA7-45FD5C1C456D}" srcOrd="1" destOrd="0" presId="urn:microsoft.com/office/officeart/2018/2/layout/IconVerticalSolidList"/>
    <dgm:cxn modelId="{0EBBFFDB-B055-49E3-A346-45766F7D232B}" type="presParOf" srcId="{B01C94DC-93DA-462F-A0E7-0D3E13D86520}" destId="{8134E914-68B2-4A5D-8B33-A55A8E461729}" srcOrd="2" destOrd="0" presId="urn:microsoft.com/office/officeart/2018/2/layout/IconVerticalSolidList"/>
    <dgm:cxn modelId="{6B29C8E9-47EB-456C-862C-6F9B18649C1A}" type="presParOf" srcId="{8134E914-68B2-4A5D-8B33-A55A8E461729}" destId="{8E6C6C75-E254-4502-A8A4-923B6421A1E9}" srcOrd="0" destOrd="0" presId="urn:microsoft.com/office/officeart/2018/2/layout/IconVerticalSolidList"/>
    <dgm:cxn modelId="{BFB22F83-C6FC-481B-9331-E23E9E040FA2}" type="presParOf" srcId="{8134E914-68B2-4A5D-8B33-A55A8E461729}" destId="{585F1047-9DDE-4ED2-9CD6-426D8B5BD8FC}" srcOrd="1" destOrd="0" presId="urn:microsoft.com/office/officeart/2018/2/layout/IconVerticalSolidList"/>
    <dgm:cxn modelId="{A22AEFC8-7652-4839-94D0-E0A2B1C39B29}" type="presParOf" srcId="{8134E914-68B2-4A5D-8B33-A55A8E461729}" destId="{89F1E10B-F5AA-4509-A592-F0199BC57916}" srcOrd="2" destOrd="0" presId="urn:microsoft.com/office/officeart/2018/2/layout/IconVerticalSolidList"/>
    <dgm:cxn modelId="{059FBE4A-5EDD-4E47-BC2D-EBF91C479628}" type="presParOf" srcId="{8134E914-68B2-4A5D-8B33-A55A8E461729}" destId="{659984E6-868F-4907-A968-D38BA3D49181}" srcOrd="3" destOrd="0" presId="urn:microsoft.com/office/officeart/2018/2/layout/IconVerticalSolidList"/>
    <dgm:cxn modelId="{371F8ED3-114A-406C-A468-8F175D5FBEE6}" type="presParOf" srcId="{B01C94DC-93DA-462F-A0E7-0D3E13D86520}" destId="{9489A19B-4D8D-4ECE-9BB7-2B2745819402}" srcOrd="3" destOrd="0" presId="urn:microsoft.com/office/officeart/2018/2/layout/IconVerticalSolidList"/>
    <dgm:cxn modelId="{97F11A42-5629-4971-A8CD-78D8DAF25F1F}" type="presParOf" srcId="{B01C94DC-93DA-462F-A0E7-0D3E13D86520}" destId="{9606FB04-43AD-406E-B726-276F051FED58}" srcOrd="4" destOrd="0" presId="urn:microsoft.com/office/officeart/2018/2/layout/IconVerticalSolidList"/>
    <dgm:cxn modelId="{7A62FE67-BF23-442B-A08D-CFB602E11944}" type="presParOf" srcId="{9606FB04-43AD-406E-B726-276F051FED58}" destId="{48171035-B0E3-410D-818F-D183EE8721DC}" srcOrd="0" destOrd="0" presId="urn:microsoft.com/office/officeart/2018/2/layout/IconVerticalSolidList"/>
    <dgm:cxn modelId="{8A2C6A43-85D4-467A-A956-016568D37F21}" type="presParOf" srcId="{9606FB04-43AD-406E-B726-276F051FED58}" destId="{27909609-C3F5-430A-A841-B6767612AA00}" srcOrd="1" destOrd="0" presId="urn:microsoft.com/office/officeart/2018/2/layout/IconVerticalSolidList"/>
    <dgm:cxn modelId="{6631836F-AE24-4A88-9A01-445B84320AF3}" type="presParOf" srcId="{9606FB04-43AD-406E-B726-276F051FED58}" destId="{D84E3A05-9661-4B1B-91C5-E47F34633C90}" srcOrd="2" destOrd="0" presId="urn:microsoft.com/office/officeart/2018/2/layout/IconVerticalSolidList"/>
    <dgm:cxn modelId="{19ED5399-B07E-49DB-A733-69A0A3C94C42}" type="presParOf" srcId="{9606FB04-43AD-406E-B726-276F051FED58}" destId="{F36C1963-9AA6-4DEB-94C5-1F7B068F0AB9}"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37931-7D42-425D-B289-112319FD4B35}"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tr-TR"/>
        </a:p>
      </dgm:t>
    </dgm:pt>
    <dgm:pt modelId="{51F54286-20E1-44FA-A9A9-7824477E205E}">
      <dgm:prSet phldrT="[Metin]"/>
      <dgm:spPr/>
      <dgm:t>
        <a:bodyPr/>
        <a:lstStyle/>
        <a:p>
          <a:r>
            <a:rPr lang="tr-TR" dirty="0">
              <a:solidFill>
                <a:srgbClr val="002060"/>
              </a:solidFill>
            </a:rPr>
            <a:t>1. POMODORO</a:t>
          </a:r>
        </a:p>
      </dgm:t>
    </dgm:pt>
    <dgm:pt modelId="{088F48F8-DD95-418E-9ED6-18AD9491282D}" type="parTrans" cxnId="{D31BDE38-9CAA-4D92-8FC0-B45A9A00AB5E}">
      <dgm:prSet/>
      <dgm:spPr/>
      <dgm:t>
        <a:bodyPr/>
        <a:lstStyle/>
        <a:p>
          <a:endParaRPr lang="tr-TR"/>
        </a:p>
      </dgm:t>
    </dgm:pt>
    <dgm:pt modelId="{5327CED0-8415-409A-9C4E-CF3A56579F96}" type="sibTrans" cxnId="{D31BDE38-9CAA-4D92-8FC0-B45A9A00AB5E}">
      <dgm:prSet/>
      <dgm:spPr/>
      <dgm:t>
        <a:bodyPr/>
        <a:lstStyle/>
        <a:p>
          <a:endParaRPr lang="tr-TR"/>
        </a:p>
      </dgm:t>
    </dgm:pt>
    <dgm:pt modelId="{77028F9A-3E9A-4F99-9EA3-68B65AE5726D}">
      <dgm:prSet phldrT="[Metin]" custT="1"/>
      <dgm:spPr/>
      <dgm:t>
        <a:bodyPr/>
        <a:lstStyle/>
        <a:p>
          <a:r>
            <a:rPr lang="tr-TR" sz="2800" dirty="0"/>
            <a:t>Konu tekrarları ve ders çalışma</a:t>
          </a:r>
        </a:p>
      </dgm:t>
    </dgm:pt>
    <dgm:pt modelId="{6E8CF76F-45C7-4BCF-893F-6C96B40F2276}" type="parTrans" cxnId="{8E25F69E-91F2-4C90-80DF-651152AE35E5}">
      <dgm:prSet/>
      <dgm:spPr/>
      <dgm:t>
        <a:bodyPr/>
        <a:lstStyle/>
        <a:p>
          <a:endParaRPr lang="tr-TR"/>
        </a:p>
      </dgm:t>
    </dgm:pt>
    <dgm:pt modelId="{0BEFC725-6964-45D6-A9AC-2C64FC511F5C}" type="sibTrans" cxnId="{8E25F69E-91F2-4C90-80DF-651152AE35E5}">
      <dgm:prSet/>
      <dgm:spPr/>
      <dgm:t>
        <a:bodyPr/>
        <a:lstStyle/>
        <a:p>
          <a:endParaRPr lang="tr-TR"/>
        </a:p>
      </dgm:t>
    </dgm:pt>
    <dgm:pt modelId="{B7717313-16B6-4CE3-956E-B6DC4178514D}">
      <dgm:prSet phldrT="[Metin]"/>
      <dgm:spPr/>
      <dgm:t>
        <a:bodyPr/>
        <a:lstStyle/>
        <a:p>
          <a:r>
            <a:rPr lang="tr-TR" dirty="0">
              <a:solidFill>
                <a:srgbClr val="002060"/>
              </a:solidFill>
            </a:rPr>
            <a:t>2. POMODORO</a:t>
          </a:r>
        </a:p>
      </dgm:t>
    </dgm:pt>
    <dgm:pt modelId="{321346CE-534D-4506-94F5-A907608EACF9}" type="parTrans" cxnId="{3D567728-240F-438A-AD18-F5AB8F1E4A23}">
      <dgm:prSet/>
      <dgm:spPr/>
      <dgm:t>
        <a:bodyPr/>
        <a:lstStyle/>
        <a:p>
          <a:endParaRPr lang="tr-TR"/>
        </a:p>
      </dgm:t>
    </dgm:pt>
    <dgm:pt modelId="{5AFFC000-D543-460B-9E06-089C92F589B8}" type="sibTrans" cxnId="{3D567728-240F-438A-AD18-F5AB8F1E4A23}">
      <dgm:prSet/>
      <dgm:spPr/>
      <dgm:t>
        <a:bodyPr/>
        <a:lstStyle/>
        <a:p>
          <a:endParaRPr lang="tr-TR"/>
        </a:p>
      </dgm:t>
    </dgm:pt>
    <dgm:pt modelId="{124F2243-223F-407D-A7D3-2A1259BD1975}">
      <dgm:prSet phldrT="[Metin]"/>
      <dgm:spPr/>
      <dgm:t>
        <a:bodyPr/>
        <a:lstStyle/>
        <a:p>
          <a:r>
            <a:rPr lang="tr-TR" dirty="0"/>
            <a:t>Soru çözümü</a:t>
          </a:r>
        </a:p>
      </dgm:t>
    </dgm:pt>
    <dgm:pt modelId="{080300DC-4C80-4362-9A07-3DA653B91FA7}" type="parTrans" cxnId="{A39E9C62-D290-49F2-B43E-CF32BE77B193}">
      <dgm:prSet/>
      <dgm:spPr/>
      <dgm:t>
        <a:bodyPr/>
        <a:lstStyle/>
        <a:p>
          <a:endParaRPr lang="tr-TR"/>
        </a:p>
      </dgm:t>
    </dgm:pt>
    <dgm:pt modelId="{30FB9319-7340-4D9D-A0C9-D4DD71BB14FC}" type="sibTrans" cxnId="{A39E9C62-D290-49F2-B43E-CF32BE77B193}">
      <dgm:prSet/>
      <dgm:spPr/>
      <dgm:t>
        <a:bodyPr/>
        <a:lstStyle/>
        <a:p>
          <a:endParaRPr lang="tr-TR"/>
        </a:p>
      </dgm:t>
    </dgm:pt>
    <dgm:pt modelId="{73AD5666-72BE-4920-B5D3-60EC3769B4FD}">
      <dgm:prSet phldrT="[Metin]"/>
      <dgm:spPr/>
      <dgm:t>
        <a:bodyPr/>
        <a:lstStyle/>
        <a:p>
          <a:r>
            <a:rPr lang="tr-TR" dirty="0">
              <a:solidFill>
                <a:srgbClr val="002060"/>
              </a:solidFill>
            </a:rPr>
            <a:t>3. POMODORO</a:t>
          </a:r>
        </a:p>
      </dgm:t>
    </dgm:pt>
    <dgm:pt modelId="{52ACB933-3EC9-42B0-A213-CE7453649043}" type="parTrans" cxnId="{C4C2F94C-DBDB-4E74-9220-1D3D8BF34A70}">
      <dgm:prSet/>
      <dgm:spPr/>
      <dgm:t>
        <a:bodyPr/>
        <a:lstStyle/>
        <a:p>
          <a:endParaRPr lang="tr-TR"/>
        </a:p>
      </dgm:t>
    </dgm:pt>
    <dgm:pt modelId="{31513568-445F-4210-B462-B671D7512B58}" type="sibTrans" cxnId="{C4C2F94C-DBDB-4E74-9220-1D3D8BF34A70}">
      <dgm:prSet/>
      <dgm:spPr/>
      <dgm:t>
        <a:bodyPr/>
        <a:lstStyle/>
        <a:p>
          <a:endParaRPr lang="tr-TR"/>
        </a:p>
      </dgm:t>
    </dgm:pt>
    <dgm:pt modelId="{91DD1C29-B4B8-4035-806B-434DD4A01D66}">
      <dgm:prSet phldrT="[Metin]"/>
      <dgm:spPr/>
      <dgm:t>
        <a:bodyPr/>
        <a:lstStyle/>
        <a:p>
          <a:r>
            <a:rPr lang="tr-TR" dirty="0"/>
            <a:t>Soru çözümü ve eksik giderilmesi</a:t>
          </a:r>
        </a:p>
      </dgm:t>
    </dgm:pt>
    <dgm:pt modelId="{614CC184-FAFA-42E1-BF99-1091FC728C17}" type="parTrans" cxnId="{2EEF6663-3FB0-4A94-9DE1-E4B29C5BFD47}">
      <dgm:prSet/>
      <dgm:spPr/>
      <dgm:t>
        <a:bodyPr/>
        <a:lstStyle/>
        <a:p>
          <a:endParaRPr lang="tr-TR"/>
        </a:p>
      </dgm:t>
    </dgm:pt>
    <dgm:pt modelId="{C9038EE4-4343-4646-B586-161132C9431D}" type="sibTrans" cxnId="{2EEF6663-3FB0-4A94-9DE1-E4B29C5BFD47}">
      <dgm:prSet/>
      <dgm:spPr/>
      <dgm:t>
        <a:bodyPr/>
        <a:lstStyle/>
        <a:p>
          <a:endParaRPr lang="tr-TR"/>
        </a:p>
      </dgm:t>
    </dgm:pt>
    <dgm:pt modelId="{EE2B25C8-455F-4748-89BF-EFF8B63D3A25}" type="pres">
      <dgm:prSet presAssocID="{9B037931-7D42-425D-B289-112319FD4B35}" presName="Name0" presStyleCnt="0">
        <dgm:presLayoutVars>
          <dgm:dir/>
          <dgm:animLvl val="lvl"/>
          <dgm:resizeHandles val="exact"/>
        </dgm:presLayoutVars>
      </dgm:prSet>
      <dgm:spPr/>
      <dgm:t>
        <a:bodyPr/>
        <a:lstStyle/>
        <a:p>
          <a:endParaRPr lang="tr-TR"/>
        </a:p>
      </dgm:t>
    </dgm:pt>
    <dgm:pt modelId="{6BC712AB-0DEB-44A9-89FC-819D7D75E6E4}" type="pres">
      <dgm:prSet presAssocID="{51F54286-20E1-44FA-A9A9-7824477E205E}" presName="compositeNode" presStyleCnt="0">
        <dgm:presLayoutVars>
          <dgm:bulletEnabled val="1"/>
        </dgm:presLayoutVars>
      </dgm:prSet>
      <dgm:spPr/>
    </dgm:pt>
    <dgm:pt modelId="{80E196B7-57E4-4AD3-8518-3DB191F9312F}" type="pres">
      <dgm:prSet presAssocID="{51F54286-20E1-44FA-A9A9-7824477E205E}" presName="bgRect" presStyleLbl="node1" presStyleIdx="0" presStyleCnt="3"/>
      <dgm:spPr/>
      <dgm:t>
        <a:bodyPr/>
        <a:lstStyle/>
        <a:p>
          <a:endParaRPr lang="tr-TR"/>
        </a:p>
      </dgm:t>
    </dgm:pt>
    <dgm:pt modelId="{CA5A53B4-BD6D-406A-A07F-4138C98C705B}" type="pres">
      <dgm:prSet presAssocID="{51F54286-20E1-44FA-A9A9-7824477E205E}" presName="parentNode" presStyleLbl="node1" presStyleIdx="0" presStyleCnt="3">
        <dgm:presLayoutVars>
          <dgm:chMax val="0"/>
          <dgm:bulletEnabled val="1"/>
        </dgm:presLayoutVars>
      </dgm:prSet>
      <dgm:spPr/>
      <dgm:t>
        <a:bodyPr/>
        <a:lstStyle/>
        <a:p>
          <a:endParaRPr lang="tr-TR"/>
        </a:p>
      </dgm:t>
    </dgm:pt>
    <dgm:pt modelId="{2F25F389-870A-4F3A-A1BD-470263795BFE}" type="pres">
      <dgm:prSet presAssocID="{51F54286-20E1-44FA-A9A9-7824477E205E}" presName="childNode" presStyleLbl="node1" presStyleIdx="0" presStyleCnt="3">
        <dgm:presLayoutVars>
          <dgm:bulletEnabled val="1"/>
        </dgm:presLayoutVars>
      </dgm:prSet>
      <dgm:spPr/>
      <dgm:t>
        <a:bodyPr/>
        <a:lstStyle/>
        <a:p>
          <a:endParaRPr lang="tr-TR"/>
        </a:p>
      </dgm:t>
    </dgm:pt>
    <dgm:pt modelId="{09CCFB9E-B58A-4CD4-AE4E-9262102EFC4C}" type="pres">
      <dgm:prSet presAssocID="{5327CED0-8415-409A-9C4E-CF3A56579F96}" presName="hSp" presStyleCnt="0"/>
      <dgm:spPr/>
    </dgm:pt>
    <dgm:pt modelId="{F2B8F1ED-4888-4FE1-9FF7-290F5BB60D04}" type="pres">
      <dgm:prSet presAssocID="{5327CED0-8415-409A-9C4E-CF3A56579F96}" presName="vProcSp" presStyleCnt="0"/>
      <dgm:spPr/>
    </dgm:pt>
    <dgm:pt modelId="{CCE9AA1A-73FB-440C-BEA7-076622EEBAC7}" type="pres">
      <dgm:prSet presAssocID="{5327CED0-8415-409A-9C4E-CF3A56579F96}" presName="vSp1" presStyleCnt="0"/>
      <dgm:spPr/>
    </dgm:pt>
    <dgm:pt modelId="{44FC8632-193D-47C6-89DF-F1C37934FF13}" type="pres">
      <dgm:prSet presAssocID="{5327CED0-8415-409A-9C4E-CF3A56579F96}" presName="simulatedConn" presStyleLbl="solidFgAcc1" presStyleIdx="0" presStyleCnt="2"/>
      <dgm:spPr/>
    </dgm:pt>
    <dgm:pt modelId="{2D512E9F-ED3D-4FD9-8F91-7338D343F137}" type="pres">
      <dgm:prSet presAssocID="{5327CED0-8415-409A-9C4E-CF3A56579F96}" presName="vSp2" presStyleCnt="0"/>
      <dgm:spPr/>
    </dgm:pt>
    <dgm:pt modelId="{353FEC77-8A18-4D9A-847B-3405E4C829AC}" type="pres">
      <dgm:prSet presAssocID="{5327CED0-8415-409A-9C4E-CF3A56579F96}" presName="sibTrans" presStyleCnt="0"/>
      <dgm:spPr/>
    </dgm:pt>
    <dgm:pt modelId="{BF1597F4-9AF8-4034-9FC1-A234CF6CB967}" type="pres">
      <dgm:prSet presAssocID="{B7717313-16B6-4CE3-956E-B6DC4178514D}" presName="compositeNode" presStyleCnt="0">
        <dgm:presLayoutVars>
          <dgm:bulletEnabled val="1"/>
        </dgm:presLayoutVars>
      </dgm:prSet>
      <dgm:spPr/>
    </dgm:pt>
    <dgm:pt modelId="{3101B9B2-FBE5-4A11-B41A-049D2A74320D}" type="pres">
      <dgm:prSet presAssocID="{B7717313-16B6-4CE3-956E-B6DC4178514D}" presName="bgRect" presStyleLbl="node1" presStyleIdx="1" presStyleCnt="3"/>
      <dgm:spPr/>
      <dgm:t>
        <a:bodyPr/>
        <a:lstStyle/>
        <a:p>
          <a:endParaRPr lang="tr-TR"/>
        </a:p>
      </dgm:t>
    </dgm:pt>
    <dgm:pt modelId="{7918C4E6-118D-4800-BD18-988824A0659A}" type="pres">
      <dgm:prSet presAssocID="{B7717313-16B6-4CE3-956E-B6DC4178514D}" presName="parentNode" presStyleLbl="node1" presStyleIdx="1" presStyleCnt="3">
        <dgm:presLayoutVars>
          <dgm:chMax val="0"/>
          <dgm:bulletEnabled val="1"/>
        </dgm:presLayoutVars>
      </dgm:prSet>
      <dgm:spPr/>
      <dgm:t>
        <a:bodyPr/>
        <a:lstStyle/>
        <a:p>
          <a:endParaRPr lang="tr-TR"/>
        </a:p>
      </dgm:t>
    </dgm:pt>
    <dgm:pt modelId="{DE969F2D-B389-49DE-A458-ABF54A9740B9}" type="pres">
      <dgm:prSet presAssocID="{B7717313-16B6-4CE3-956E-B6DC4178514D}" presName="childNode" presStyleLbl="node1" presStyleIdx="1" presStyleCnt="3">
        <dgm:presLayoutVars>
          <dgm:bulletEnabled val="1"/>
        </dgm:presLayoutVars>
      </dgm:prSet>
      <dgm:spPr/>
      <dgm:t>
        <a:bodyPr/>
        <a:lstStyle/>
        <a:p>
          <a:endParaRPr lang="tr-TR"/>
        </a:p>
      </dgm:t>
    </dgm:pt>
    <dgm:pt modelId="{3DB9E534-841A-4216-8515-2A1AD08B104D}" type="pres">
      <dgm:prSet presAssocID="{5AFFC000-D543-460B-9E06-089C92F589B8}" presName="hSp" presStyleCnt="0"/>
      <dgm:spPr/>
    </dgm:pt>
    <dgm:pt modelId="{89424816-72A9-4268-921B-8CB84B0F2F24}" type="pres">
      <dgm:prSet presAssocID="{5AFFC000-D543-460B-9E06-089C92F589B8}" presName="vProcSp" presStyleCnt="0"/>
      <dgm:spPr/>
    </dgm:pt>
    <dgm:pt modelId="{9B2D539E-9172-445C-A37B-B1F2306EE4D8}" type="pres">
      <dgm:prSet presAssocID="{5AFFC000-D543-460B-9E06-089C92F589B8}" presName="vSp1" presStyleCnt="0"/>
      <dgm:spPr/>
    </dgm:pt>
    <dgm:pt modelId="{FE69ADD8-B012-42BC-A192-D59B8C9101E4}" type="pres">
      <dgm:prSet presAssocID="{5AFFC000-D543-460B-9E06-089C92F589B8}" presName="simulatedConn" presStyleLbl="solidFgAcc1" presStyleIdx="1" presStyleCnt="2"/>
      <dgm:spPr/>
    </dgm:pt>
    <dgm:pt modelId="{6E34CCEF-B7B2-4444-9923-56CEB3421657}" type="pres">
      <dgm:prSet presAssocID="{5AFFC000-D543-460B-9E06-089C92F589B8}" presName="vSp2" presStyleCnt="0"/>
      <dgm:spPr/>
    </dgm:pt>
    <dgm:pt modelId="{B812EECF-BAE5-4612-8D41-2D142B860C99}" type="pres">
      <dgm:prSet presAssocID="{5AFFC000-D543-460B-9E06-089C92F589B8}" presName="sibTrans" presStyleCnt="0"/>
      <dgm:spPr/>
    </dgm:pt>
    <dgm:pt modelId="{18F08638-394F-42B5-B578-F3D0DBED235D}" type="pres">
      <dgm:prSet presAssocID="{73AD5666-72BE-4920-B5D3-60EC3769B4FD}" presName="compositeNode" presStyleCnt="0">
        <dgm:presLayoutVars>
          <dgm:bulletEnabled val="1"/>
        </dgm:presLayoutVars>
      </dgm:prSet>
      <dgm:spPr/>
    </dgm:pt>
    <dgm:pt modelId="{D2A5B252-E4D8-4C70-A9B5-A2189552A3AF}" type="pres">
      <dgm:prSet presAssocID="{73AD5666-72BE-4920-B5D3-60EC3769B4FD}" presName="bgRect" presStyleLbl="node1" presStyleIdx="2" presStyleCnt="3"/>
      <dgm:spPr/>
      <dgm:t>
        <a:bodyPr/>
        <a:lstStyle/>
        <a:p>
          <a:endParaRPr lang="tr-TR"/>
        </a:p>
      </dgm:t>
    </dgm:pt>
    <dgm:pt modelId="{BB4740EE-43C2-4361-B448-213257D823D4}" type="pres">
      <dgm:prSet presAssocID="{73AD5666-72BE-4920-B5D3-60EC3769B4FD}" presName="parentNode" presStyleLbl="node1" presStyleIdx="2" presStyleCnt="3">
        <dgm:presLayoutVars>
          <dgm:chMax val="0"/>
          <dgm:bulletEnabled val="1"/>
        </dgm:presLayoutVars>
      </dgm:prSet>
      <dgm:spPr/>
      <dgm:t>
        <a:bodyPr/>
        <a:lstStyle/>
        <a:p>
          <a:endParaRPr lang="tr-TR"/>
        </a:p>
      </dgm:t>
    </dgm:pt>
    <dgm:pt modelId="{B5694642-A1A4-4C62-AC3A-040C05D42EF8}" type="pres">
      <dgm:prSet presAssocID="{73AD5666-72BE-4920-B5D3-60EC3769B4FD}" presName="childNode" presStyleLbl="node1" presStyleIdx="2" presStyleCnt="3">
        <dgm:presLayoutVars>
          <dgm:bulletEnabled val="1"/>
        </dgm:presLayoutVars>
      </dgm:prSet>
      <dgm:spPr/>
      <dgm:t>
        <a:bodyPr/>
        <a:lstStyle/>
        <a:p>
          <a:endParaRPr lang="tr-TR"/>
        </a:p>
      </dgm:t>
    </dgm:pt>
  </dgm:ptLst>
  <dgm:cxnLst>
    <dgm:cxn modelId="{9F03CDBE-57AC-4F05-9684-64A79F688E38}" type="presOf" srcId="{73AD5666-72BE-4920-B5D3-60EC3769B4FD}" destId="{BB4740EE-43C2-4361-B448-213257D823D4}" srcOrd="1" destOrd="0" presId="urn:microsoft.com/office/officeart/2005/8/layout/hProcess7#1"/>
    <dgm:cxn modelId="{BEA022B4-E694-4376-8DA9-3D8884569A2D}" type="presOf" srcId="{51F54286-20E1-44FA-A9A9-7824477E205E}" destId="{CA5A53B4-BD6D-406A-A07F-4138C98C705B}" srcOrd="1" destOrd="0" presId="urn:microsoft.com/office/officeart/2005/8/layout/hProcess7#1"/>
    <dgm:cxn modelId="{D3C292F6-2015-4105-8124-5D2BF1934C68}" type="presOf" srcId="{51F54286-20E1-44FA-A9A9-7824477E205E}" destId="{80E196B7-57E4-4AD3-8518-3DB191F9312F}" srcOrd="0" destOrd="0" presId="urn:microsoft.com/office/officeart/2005/8/layout/hProcess7#1"/>
    <dgm:cxn modelId="{364466DA-1F2E-4063-B0E1-D0B5F8535369}" type="presOf" srcId="{124F2243-223F-407D-A7D3-2A1259BD1975}" destId="{DE969F2D-B389-49DE-A458-ABF54A9740B9}" srcOrd="0" destOrd="0" presId="urn:microsoft.com/office/officeart/2005/8/layout/hProcess7#1"/>
    <dgm:cxn modelId="{2EEF6663-3FB0-4A94-9DE1-E4B29C5BFD47}" srcId="{73AD5666-72BE-4920-B5D3-60EC3769B4FD}" destId="{91DD1C29-B4B8-4035-806B-434DD4A01D66}" srcOrd="0" destOrd="0" parTransId="{614CC184-FAFA-42E1-BF99-1091FC728C17}" sibTransId="{C9038EE4-4343-4646-B586-161132C9431D}"/>
    <dgm:cxn modelId="{C4C2F94C-DBDB-4E74-9220-1D3D8BF34A70}" srcId="{9B037931-7D42-425D-B289-112319FD4B35}" destId="{73AD5666-72BE-4920-B5D3-60EC3769B4FD}" srcOrd="2" destOrd="0" parTransId="{52ACB933-3EC9-42B0-A213-CE7453649043}" sibTransId="{31513568-445F-4210-B462-B671D7512B58}"/>
    <dgm:cxn modelId="{DFBF03EA-F23F-4F23-AED3-8585128924E4}" type="presOf" srcId="{B7717313-16B6-4CE3-956E-B6DC4178514D}" destId="{7918C4E6-118D-4800-BD18-988824A0659A}" srcOrd="1" destOrd="0" presId="urn:microsoft.com/office/officeart/2005/8/layout/hProcess7#1"/>
    <dgm:cxn modelId="{A39E9C62-D290-49F2-B43E-CF32BE77B193}" srcId="{B7717313-16B6-4CE3-956E-B6DC4178514D}" destId="{124F2243-223F-407D-A7D3-2A1259BD1975}" srcOrd="0" destOrd="0" parTransId="{080300DC-4C80-4362-9A07-3DA653B91FA7}" sibTransId="{30FB9319-7340-4D9D-A0C9-D4DD71BB14FC}"/>
    <dgm:cxn modelId="{E8E9BA5C-4976-4B79-A6B0-56B16930AA01}" type="presOf" srcId="{91DD1C29-B4B8-4035-806B-434DD4A01D66}" destId="{B5694642-A1A4-4C62-AC3A-040C05D42EF8}" srcOrd="0" destOrd="0" presId="urn:microsoft.com/office/officeart/2005/8/layout/hProcess7#1"/>
    <dgm:cxn modelId="{8E25F69E-91F2-4C90-80DF-651152AE35E5}" srcId="{51F54286-20E1-44FA-A9A9-7824477E205E}" destId="{77028F9A-3E9A-4F99-9EA3-68B65AE5726D}" srcOrd="0" destOrd="0" parTransId="{6E8CF76F-45C7-4BCF-893F-6C96B40F2276}" sibTransId="{0BEFC725-6964-45D6-A9AC-2C64FC511F5C}"/>
    <dgm:cxn modelId="{3D567728-240F-438A-AD18-F5AB8F1E4A23}" srcId="{9B037931-7D42-425D-B289-112319FD4B35}" destId="{B7717313-16B6-4CE3-956E-B6DC4178514D}" srcOrd="1" destOrd="0" parTransId="{321346CE-534D-4506-94F5-A907608EACF9}" sibTransId="{5AFFC000-D543-460B-9E06-089C92F589B8}"/>
    <dgm:cxn modelId="{35B0E9C8-6886-4C70-8FD3-963EBB3F14A9}" type="presOf" srcId="{73AD5666-72BE-4920-B5D3-60EC3769B4FD}" destId="{D2A5B252-E4D8-4C70-A9B5-A2189552A3AF}" srcOrd="0" destOrd="0" presId="urn:microsoft.com/office/officeart/2005/8/layout/hProcess7#1"/>
    <dgm:cxn modelId="{D31BDE38-9CAA-4D92-8FC0-B45A9A00AB5E}" srcId="{9B037931-7D42-425D-B289-112319FD4B35}" destId="{51F54286-20E1-44FA-A9A9-7824477E205E}" srcOrd="0" destOrd="0" parTransId="{088F48F8-DD95-418E-9ED6-18AD9491282D}" sibTransId="{5327CED0-8415-409A-9C4E-CF3A56579F96}"/>
    <dgm:cxn modelId="{BCC563C2-CE4C-4C34-887A-A2188AA9EF40}" type="presOf" srcId="{77028F9A-3E9A-4F99-9EA3-68B65AE5726D}" destId="{2F25F389-870A-4F3A-A1BD-470263795BFE}" srcOrd="0" destOrd="0" presId="urn:microsoft.com/office/officeart/2005/8/layout/hProcess7#1"/>
    <dgm:cxn modelId="{0603ECC1-73A0-418B-A5C1-349CA93F0CE1}" type="presOf" srcId="{9B037931-7D42-425D-B289-112319FD4B35}" destId="{EE2B25C8-455F-4748-89BF-EFF8B63D3A25}" srcOrd="0" destOrd="0" presId="urn:microsoft.com/office/officeart/2005/8/layout/hProcess7#1"/>
    <dgm:cxn modelId="{288A8537-938D-4D59-9952-CC9F3BC4ABBA}" type="presOf" srcId="{B7717313-16B6-4CE3-956E-B6DC4178514D}" destId="{3101B9B2-FBE5-4A11-B41A-049D2A74320D}" srcOrd="0" destOrd="0" presId="urn:microsoft.com/office/officeart/2005/8/layout/hProcess7#1"/>
    <dgm:cxn modelId="{C82153D3-7FA5-40C3-997F-5EF0623BAEC0}" type="presParOf" srcId="{EE2B25C8-455F-4748-89BF-EFF8B63D3A25}" destId="{6BC712AB-0DEB-44A9-89FC-819D7D75E6E4}" srcOrd="0" destOrd="0" presId="urn:microsoft.com/office/officeart/2005/8/layout/hProcess7#1"/>
    <dgm:cxn modelId="{3E18A62F-6A36-42E1-ABDA-9DFEA888C45C}" type="presParOf" srcId="{6BC712AB-0DEB-44A9-89FC-819D7D75E6E4}" destId="{80E196B7-57E4-4AD3-8518-3DB191F9312F}" srcOrd="0" destOrd="0" presId="urn:microsoft.com/office/officeart/2005/8/layout/hProcess7#1"/>
    <dgm:cxn modelId="{C932D023-DC9E-4307-867C-1FE2ABA93D08}" type="presParOf" srcId="{6BC712AB-0DEB-44A9-89FC-819D7D75E6E4}" destId="{CA5A53B4-BD6D-406A-A07F-4138C98C705B}" srcOrd="1" destOrd="0" presId="urn:microsoft.com/office/officeart/2005/8/layout/hProcess7#1"/>
    <dgm:cxn modelId="{82E78173-ECEF-4B10-A589-215C8CDA3841}" type="presParOf" srcId="{6BC712AB-0DEB-44A9-89FC-819D7D75E6E4}" destId="{2F25F389-870A-4F3A-A1BD-470263795BFE}" srcOrd="2" destOrd="0" presId="urn:microsoft.com/office/officeart/2005/8/layout/hProcess7#1"/>
    <dgm:cxn modelId="{80042E9D-099D-4FDF-98CF-5F8B9785CE84}" type="presParOf" srcId="{EE2B25C8-455F-4748-89BF-EFF8B63D3A25}" destId="{09CCFB9E-B58A-4CD4-AE4E-9262102EFC4C}" srcOrd="1" destOrd="0" presId="urn:microsoft.com/office/officeart/2005/8/layout/hProcess7#1"/>
    <dgm:cxn modelId="{614F7F93-4517-4557-B12F-A8197C7C8B4E}" type="presParOf" srcId="{EE2B25C8-455F-4748-89BF-EFF8B63D3A25}" destId="{F2B8F1ED-4888-4FE1-9FF7-290F5BB60D04}" srcOrd="2" destOrd="0" presId="urn:microsoft.com/office/officeart/2005/8/layout/hProcess7#1"/>
    <dgm:cxn modelId="{0CD33BD7-8061-47C1-9BD0-97FDC90692DA}" type="presParOf" srcId="{F2B8F1ED-4888-4FE1-9FF7-290F5BB60D04}" destId="{CCE9AA1A-73FB-440C-BEA7-076622EEBAC7}" srcOrd="0" destOrd="0" presId="urn:microsoft.com/office/officeart/2005/8/layout/hProcess7#1"/>
    <dgm:cxn modelId="{5DB51309-AC8D-488A-9C0F-F3DE7E9AC5FB}" type="presParOf" srcId="{F2B8F1ED-4888-4FE1-9FF7-290F5BB60D04}" destId="{44FC8632-193D-47C6-89DF-F1C37934FF13}" srcOrd="1" destOrd="0" presId="urn:microsoft.com/office/officeart/2005/8/layout/hProcess7#1"/>
    <dgm:cxn modelId="{BFE9309E-3048-4873-8A7F-AE31E0DFCB71}" type="presParOf" srcId="{F2B8F1ED-4888-4FE1-9FF7-290F5BB60D04}" destId="{2D512E9F-ED3D-4FD9-8F91-7338D343F137}" srcOrd="2" destOrd="0" presId="urn:microsoft.com/office/officeart/2005/8/layout/hProcess7#1"/>
    <dgm:cxn modelId="{288662DF-EAAE-4056-B944-39793751AE3B}" type="presParOf" srcId="{EE2B25C8-455F-4748-89BF-EFF8B63D3A25}" destId="{353FEC77-8A18-4D9A-847B-3405E4C829AC}" srcOrd="3" destOrd="0" presId="urn:microsoft.com/office/officeart/2005/8/layout/hProcess7#1"/>
    <dgm:cxn modelId="{CA1CC363-05DD-4307-8BB2-A60604B14B9C}" type="presParOf" srcId="{EE2B25C8-455F-4748-89BF-EFF8B63D3A25}" destId="{BF1597F4-9AF8-4034-9FC1-A234CF6CB967}" srcOrd="4" destOrd="0" presId="urn:microsoft.com/office/officeart/2005/8/layout/hProcess7#1"/>
    <dgm:cxn modelId="{7C5F988E-262A-470E-8BD3-AC80246CE222}" type="presParOf" srcId="{BF1597F4-9AF8-4034-9FC1-A234CF6CB967}" destId="{3101B9B2-FBE5-4A11-B41A-049D2A74320D}" srcOrd="0" destOrd="0" presId="urn:microsoft.com/office/officeart/2005/8/layout/hProcess7#1"/>
    <dgm:cxn modelId="{5E724662-C28A-4F2C-A4C0-F2F8B61CDA6A}" type="presParOf" srcId="{BF1597F4-9AF8-4034-9FC1-A234CF6CB967}" destId="{7918C4E6-118D-4800-BD18-988824A0659A}" srcOrd="1" destOrd="0" presId="urn:microsoft.com/office/officeart/2005/8/layout/hProcess7#1"/>
    <dgm:cxn modelId="{A7529112-636A-46EC-B39B-574A074AAD71}" type="presParOf" srcId="{BF1597F4-9AF8-4034-9FC1-A234CF6CB967}" destId="{DE969F2D-B389-49DE-A458-ABF54A9740B9}" srcOrd="2" destOrd="0" presId="urn:microsoft.com/office/officeart/2005/8/layout/hProcess7#1"/>
    <dgm:cxn modelId="{20AC8C69-BB60-4D25-B177-173B1DB0E9F4}" type="presParOf" srcId="{EE2B25C8-455F-4748-89BF-EFF8B63D3A25}" destId="{3DB9E534-841A-4216-8515-2A1AD08B104D}" srcOrd="5" destOrd="0" presId="urn:microsoft.com/office/officeart/2005/8/layout/hProcess7#1"/>
    <dgm:cxn modelId="{6EFB114A-D780-4CEA-9677-82DABC66E188}" type="presParOf" srcId="{EE2B25C8-455F-4748-89BF-EFF8B63D3A25}" destId="{89424816-72A9-4268-921B-8CB84B0F2F24}" srcOrd="6" destOrd="0" presId="urn:microsoft.com/office/officeart/2005/8/layout/hProcess7#1"/>
    <dgm:cxn modelId="{29B77EB3-C77D-483D-9FD2-B3C9A6A0415F}" type="presParOf" srcId="{89424816-72A9-4268-921B-8CB84B0F2F24}" destId="{9B2D539E-9172-445C-A37B-B1F2306EE4D8}" srcOrd="0" destOrd="0" presId="urn:microsoft.com/office/officeart/2005/8/layout/hProcess7#1"/>
    <dgm:cxn modelId="{0426C8D9-673F-48D1-A654-44A4AE9C969F}" type="presParOf" srcId="{89424816-72A9-4268-921B-8CB84B0F2F24}" destId="{FE69ADD8-B012-42BC-A192-D59B8C9101E4}" srcOrd="1" destOrd="0" presId="urn:microsoft.com/office/officeart/2005/8/layout/hProcess7#1"/>
    <dgm:cxn modelId="{DF36F2EC-5A70-4761-809A-6B2E944B9EB3}" type="presParOf" srcId="{89424816-72A9-4268-921B-8CB84B0F2F24}" destId="{6E34CCEF-B7B2-4444-9923-56CEB3421657}" srcOrd="2" destOrd="0" presId="urn:microsoft.com/office/officeart/2005/8/layout/hProcess7#1"/>
    <dgm:cxn modelId="{4ECDD531-B4E3-4FDE-9C52-9C205DF10AD7}" type="presParOf" srcId="{EE2B25C8-455F-4748-89BF-EFF8B63D3A25}" destId="{B812EECF-BAE5-4612-8D41-2D142B860C99}" srcOrd="7" destOrd="0" presId="urn:microsoft.com/office/officeart/2005/8/layout/hProcess7#1"/>
    <dgm:cxn modelId="{18B32A09-3C20-4180-827B-3B9709DD0093}" type="presParOf" srcId="{EE2B25C8-455F-4748-89BF-EFF8B63D3A25}" destId="{18F08638-394F-42B5-B578-F3D0DBED235D}" srcOrd="8" destOrd="0" presId="urn:microsoft.com/office/officeart/2005/8/layout/hProcess7#1"/>
    <dgm:cxn modelId="{151D3B81-7DB7-4828-9535-10AD18F00F85}" type="presParOf" srcId="{18F08638-394F-42B5-B578-F3D0DBED235D}" destId="{D2A5B252-E4D8-4C70-A9B5-A2189552A3AF}" srcOrd="0" destOrd="0" presId="urn:microsoft.com/office/officeart/2005/8/layout/hProcess7#1"/>
    <dgm:cxn modelId="{2C3DE223-BEB7-4331-8217-356532075CB4}" type="presParOf" srcId="{18F08638-394F-42B5-B578-F3D0DBED235D}" destId="{BB4740EE-43C2-4361-B448-213257D823D4}" srcOrd="1" destOrd="0" presId="urn:microsoft.com/office/officeart/2005/8/layout/hProcess7#1"/>
    <dgm:cxn modelId="{7FC79E7D-DFF9-450F-A3A6-8C1834B03122}" type="presParOf" srcId="{18F08638-394F-42B5-B578-F3D0DBED235D}" destId="{B5694642-A1A4-4C62-AC3A-040C05D42EF8}"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F3737D-D5EF-4F92-8204-214D25758DE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43CD244-81CA-4867-9EDF-9899E5F6B121}">
      <dgm:prSet/>
      <dgm:spPr/>
      <dgm:t>
        <a:bodyPr/>
        <a:lstStyle/>
        <a:p>
          <a:r>
            <a:rPr lang="tr-TR"/>
            <a:t>Şimdi mazeretleri bırakma ve marifet üretme zamanı</a:t>
          </a:r>
          <a:endParaRPr lang="en-US"/>
        </a:p>
      </dgm:t>
    </dgm:pt>
    <dgm:pt modelId="{9989CC66-76A9-43BD-9088-BE063F84F192}" type="parTrans" cxnId="{D0128EFD-FCAA-4C88-B93E-C297384B7DDF}">
      <dgm:prSet/>
      <dgm:spPr/>
      <dgm:t>
        <a:bodyPr/>
        <a:lstStyle/>
        <a:p>
          <a:endParaRPr lang="en-US"/>
        </a:p>
      </dgm:t>
    </dgm:pt>
    <dgm:pt modelId="{268E7300-4190-488C-9DEE-80F5452A4A41}" type="sibTrans" cxnId="{D0128EFD-FCAA-4C88-B93E-C297384B7DDF}">
      <dgm:prSet/>
      <dgm:spPr/>
      <dgm:t>
        <a:bodyPr/>
        <a:lstStyle/>
        <a:p>
          <a:endParaRPr lang="en-US"/>
        </a:p>
      </dgm:t>
    </dgm:pt>
    <dgm:pt modelId="{12BFAA6E-47B1-460C-AAD0-E517BF650DC2}">
      <dgm:prSet/>
      <dgm:spPr/>
      <dgm:t>
        <a:bodyPr/>
        <a:lstStyle/>
        <a:p>
          <a:r>
            <a:rPr lang="tr-TR"/>
            <a:t>Elimizde bir çok kazanım var</a:t>
          </a:r>
          <a:endParaRPr lang="en-US"/>
        </a:p>
      </dgm:t>
    </dgm:pt>
    <dgm:pt modelId="{76B7464D-5F05-4154-9536-7F612D14E45E}" type="parTrans" cxnId="{8B370211-E43B-495A-B89A-3247A738E43F}">
      <dgm:prSet/>
      <dgm:spPr/>
      <dgm:t>
        <a:bodyPr/>
        <a:lstStyle/>
        <a:p>
          <a:endParaRPr lang="en-US"/>
        </a:p>
      </dgm:t>
    </dgm:pt>
    <dgm:pt modelId="{289E2CE4-A616-4740-8CB3-DD84F131D26B}" type="sibTrans" cxnId="{8B370211-E43B-495A-B89A-3247A738E43F}">
      <dgm:prSet/>
      <dgm:spPr/>
      <dgm:t>
        <a:bodyPr/>
        <a:lstStyle/>
        <a:p>
          <a:endParaRPr lang="en-US"/>
        </a:p>
      </dgm:t>
    </dgm:pt>
    <dgm:pt modelId="{961889E1-BEC7-48A8-89E4-53128F4D630A}">
      <dgm:prSet/>
      <dgm:spPr/>
      <dgm:t>
        <a:bodyPr/>
        <a:lstStyle/>
        <a:p>
          <a:r>
            <a:rPr lang="tr-TR"/>
            <a:t>Krizi fırsata çevirme vakti</a:t>
          </a:r>
          <a:endParaRPr lang="en-US"/>
        </a:p>
      </dgm:t>
    </dgm:pt>
    <dgm:pt modelId="{976E62BA-CDE4-4E9D-AB1F-1C88E931B5E0}" type="parTrans" cxnId="{808FEF6A-3B25-4B4A-BD78-655D769A0BBC}">
      <dgm:prSet/>
      <dgm:spPr/>
      <dgm:t>
        <a:bodyPr/>
        <a:lstStyle/>
        <a:p>
          <a:endParaRPr lang="en-US"/>
        </a:p>
      </dgm:t>
    </dgm:pt>
    <dgm:pt modelId="{50CFC1A9-F905-47EC-B8B6-E629E4E3F3C5}" type="sibTrans" cxnId="{808FEF6A-3B25-4B4A-BD78-655D769A0BBC}">
      <dgm:prSet/>
      <dgm:spPr/>
      <dgm:t>
        <a:bodyPr/>
        <a:lstStyle/>
        <a:p>
          <a:endParaRPr lang="en-US"/>
        </a:p>
      </dgm:t>
    </dgm:pt>
    <dgm:pt modelId="{8A7011D7-A12B-4E51-BEB0-4EFB33AB4ABB}" type="pres">
      <dgm:prSet presAssocID="{7BF3737D-D5EF-4F92-8204-214D25758DEF}" presName="linear" presStyleCnt="0">
        <dgm:presLayoutVars>
          <dgm:animLvl val="lvl"/>
          <dgm:resizeHandles val="exact"/>
        </dgm:presLayoutVars>
      </dgm:prSet>
      <dgm:spPr/>
      <dgm:t>
        <a:bodyPr/>
        <a:lstStyle/>
        <a:p>
          <a:endParaRPr lang="tr-TR"/>
        </a:p>
      </dgm:t>
    </dgm:pt>
    <dgm:pt modelId="{08879559-E241-4F7E-AE23-DC86D4ACDD40}" type="pres">
      <dgm:prSet presAssocID="{E43CD244-81CA-4867-9EDF-9899E5F6B121}" presName="parentText" presStyleLbl="node1" presStyleIdx="0" presStyleCnt="3">
        <dgm:presLayoutVars>
          <dgm:chMax val="0"/>
          <dgm:bulletEnabled val="1"/>
        </dgm:presLayoutVars>
      </dgm:prSet>
      <dgm:spPr/>
      <dgm:t>
        <a:bodyPr/>
        <a:lstStyle/>
        <a:p>
          <a:endParaRPr lang="tr-TR"/>
        </a:p>
      </dgm:t>
    </dgm:pt>
    <dgm:pt modelId="{25149C32-7F72-48AF-8C1F-71E34EF83898}" type="pres">
      <dgm:prSet presAssocID="{268E7300-4190-488C-9DEE-80F5452A4A41}" presName="spacer" presStyleCnt="0"/>
      <dgm:spPr/>
    </dgm:pt>
    <dgm:pt modelId="{2362A684-F8F4-4057-B4C6-D579CDC07394}" type="pres">
      <dgm:prSet presAssocID="{12BFAA6E-47B1-460C-AAD0-E517BF650DC2}" presName="parentText" presStyleLbl="node1" presStyleIdx="1" presStyleCnt="3">
        <dgm:presLayoutVars>
          <dgm:chMax val="0"/>
          <dgm:bulletEnabled val="1"/>
        </dgm:presLayoutVars>
      </dgm:prSet>
      <dgm:spPr/>
      <dgm:t>
        <a:bodyPr/>
        <a:lstStyle/>
        <a:p>
          <a:endParaRPr lang="tr-TR"/>
        </a:p>
      </dgm:t>
    </dgm:pt>
    <dgm:pt modelId="{BA27BCA5-7295-4F75-8002-7024B78C71FA}" type="pres">
      <dgm:prSet presAssocID="{289E2CE4-A616-4740-8CB3-DD84F131D26B}" presName="spacer" presStyleCnt="0"/>
      <dgm:spPr/>
    </dgm:pt>
    <dgm:pt modelId="{2B633E52-B81D-4357-892C-58D605707DE3}" type="pres">
      <dgm:prSet presAssocID="{961889E1-BEC7-48A8-89E4-53128F4D630A}" presName="parentText" presStyleLbl="node1" presStyleIdx="2" presStyleCnt="3">
        <dgm:presLayoutVars>
          <dgm:chMax val="0"/>
          <dgm:bulletEnabled val="1"/>
        </dgm:presLayoutVars>
      </dgm:prSet>
      <dgm:spPr/>
      <dgm:t>
        <a:bodyPr/>
        <a:lstStyle/>
        <a:p>
          <a:endParaRPr lang="tr-TR"/>
        </a:p>
      </dgm:t>
    </dgm:pt>
  </dgm:ptLst>
  <dgm:cxnLst>
    <dgm:cxn modelId="{808FEF6A-3B25-4B4A-BD78-655D769A0BBC}" srcId="{7BF3737D-D5EF-4F92-8204-214D25758DEF}" destId="{961889E1-BEC7-48A8-89E4-53128F4D630A}" srcOrd="2" destOrd="0" parTransId="{976E62BA-CDE4-4E9D-AB1F-1C88E931B5E0}" sibTransId="{50CFC1A9-F905-47EC-B8B6-E629E4E3F3C5}"/>
    <dgm:cxn modelId="{37FF39C4-66B9-405D-90E7-4A433A392E56}" type="presOf" srcId="{961889E1-BEC7-48A8-89E4-53128F4D630A}" destId="{2B633E52-B81D-4357-892C-58D605707DE3}" srcOrd="0" destOrd="0" presId="urn:microsoft.com/office/officeart/2005/8/layout/vList2"/>
    <dgm:cxn modelId="{F11E0600-DB99-44AC-A242-E191F2238DBF}" type="presOf" srcId="{E43CD244-81CA-4867-9EDF-9899E5F6B121}" destId="{08879559-E241-4F7E-AE23-DC86D4ACDD40}" srcOrd="0" destOrd="0" presId="urn:microsoft.com/office/officeart/2005/8/layout/vList2"/>
    <dgm:cxn modelId="{8B370211-E43B-495A-B89A-3247A738E43F}" srcId="{7BF3737D-D5EF-4F92-8204-214D25758DEF}" destId="{12BFAA6E-47B1-460C-AAD0-E517BF650DC2}" srcOrd="1" destOrd="0" parTransId="{76B7464D-5F05-4154-9536-7F612D14E45E}" sibTransId="{289E2CE4-A616-4740-8CB3-DD84F131D26B}"/>
    <dgm:cxn modelId="{D0128EFD-FCAA-4C88-B93E-C297384B7DDF}" srcId="{7BF3737D-D5EF-4F92-8204-214D25758DEF}" destId="{E43CD244-81CA-4867-9EDF-9899E5F6B121}" srcOrd="0" destOrd="0" parTransId="{9989CC66-76A9-43BD-9088-BE063F84F192}" sibTransId="{268E7300-4190-488C-9DEE-80F5452A4A41}"/>
    <dgm:cxn modelId="{41FFCFB0-2DCD-4E4D-9FEE-23006F613802}" type="presOf" srcId="{7BF3737D-D5EF-4F92-8204-214D25758DEF}" destId="{8A7011D7-A12B-4E51-BEB0-4EFB33AB4ABB}" srcOrd="0" destOrd="0" presId="urn:microsoft.com/office/officeart/2005/8/layout/vList2"/>
    <dgm:cxn modelId="{96AA4467-1015-4F86-9B9F-AFC1A91B6068}" type="presOf" srcId="{12BFAA6E-47B1-460C-AAD0-E517BF650DC2}" destId="{2362A684-F8F4-4057-B4C6-D579CDC07394}" srcOrd="0" destOrd="0" presId="urn:microsoft.com/office/officeart/2005/8/layout/vList2"/>
    <dgm:cxn modelId="{FCA1141B-54BF-46F6-82F0-5D633EE347A1}" type="presParOf" srcId="{8A7011D7-A12B-4E51-BEB0-4EFB33AB4ABB}" destId="{08879559-E241-4F7E-AE23-DC86D4ACDD40}" srcOrd="0" destOrd="0" presId="urn:microsoft.com/office/officeart/2005/8/layout/vList2"/>
    <dgm:cxn modelId="{DE20F69E-8EF9-4386-B3F7-C5D4C3832BF3}" type="presParOf" srcId="{8A7011D7-A12B-4E51-BEB0-4EFB33AB4ABB}" destId="{25149C32-7F72-48AF-8C1F-71E34EF83898}" srcOrd="1" destOrd="0" presId="urn:microsoft.com/office/officeart/2005/8/layout/vList2"/>
    <dgm:cxn modelId="{79F9D30C-5B36-43DB-8034-00909DCA2F9D}" type="presParOf" srcId="{8A7011D7-A12B-4E51-BEB0-4EFB33AB4ABB}" destId="{2362A684-F8F4-4057-B4C6-D579CDC07394}" srcOrd="2" destOrd="0" presId="urn:microsoft.com/office/officeart/2005/8/layout/vList2"/>
    <dgm:cxn modelId="{9177FF6A-A9AC-43B1-9F62-78B8ED9B96C0}" type="presParOf" srcId="{8A7011D7-A12B-4E51-BEB0-4EFB33AB4ABB}" destId="{BA27BCA5-7295-4F75-8002-7024B78C71FA}" srcOrd="3" destOrd="0" presId="urn:microsoft.com/office/officeart/2005/8/layout/vList2"/>
    <dgm:cxn modelId="{A75A0441-0587-4378-9A54-C160CA6DDEDF}" type="presParOf" srcId="{8A7011D7-A12B-4E51-BEB0-4EFB33AB4ABB}" destId="{2B633E52-B81D-4357-892C-58D605707DE3}"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0E224A-A937-4090-A8EE-3864ED38EEF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7DBDC81-ADEA-4396-94B9-DB2EA1489349}">
      <dgm:prSet/>
      <dgm:spPr/>
      <dgm:t>
        <a:bodyPr/>
        <a:lstStyle/>
        <a:p>
          <a:pPr>
            <a:defRPr cap="all"/>
          </a:pPr>
          <a:r>
            <a:rPr lang="tr-TR"/>
            <a:t>Konuyu tam anlamadan soru çözmeye geçme</a:t>
          </a:r>
          <a:endParaRPr lang="en-US"/>
        </a:p>
      </dgm:t>
    </dgm:pt>
    <dgm:pt modelId="{61531E69-497B-4C7C-B4E8-BC7FD7E85F8D}" type="parTrans" cxnId="{42F98592-BCC0-4FC2-8017-1895428DA3E7}">
      <dgm:prSet/>
      <dgm:spPr/>
      <dgm:t>
        <a:bodyPr/>
        <a:lstStyle/>
        <a:p>
          <a:endParaRPr lang="en-US"/>
        </a:p>
      </dgm:t>
    </dgm:pt>
    <dgm:pt modelId="{7931EC2F-0EFB-4A21-A8AC-E20313B7DF31}" type="sibTrans" cxnId="{42F98592-BCC0-4FC2-8017-1895428DA3E7}">
      <dgm:prSet/>
      <dgm:spPr/>
      <dgm:t>
        <a:bodyPr/>
        <a:lstStyle/>
        <a:p>
          <a:endParaRPr lang="en-US"/>
        </a:p>
      </dgm:t>
    </dgm:pt>
    <dgm:pt modelId="{600320FB-DEAC-4608-853F-0CF785862AF5}">
      <dgm:prSet/>
      <dgm:spPr/>
      <dgm:t>
        <a:bodyPr/>
        <a:lstStyle/>
        <a:p>
          <a:pPr>
            <a:defRPr cap="all"/>
          </a:pPr>
          <a:r>
            <a:rPr lang="tr-TR"/>
            <a:t>Konu sırasına önem ver (Özellikle sayısal derslerde)</a:t>
          </a:r>
          <a:endParaRPr lang="en-US"/>
        </a:p>
      </dgm:t>
    </dgm:pt>
    <dgm:pt modelId="{FC7AAC22-24B9-466D-B36D-AEA0E90662C5}" type="parTrans" cxnId="{AE6467B8-15E6-4F41-BFB6-29205DB5E72D}">
      <dgm:prSet/>
      <dgm:spPr/>
      <dgm:t>
        <a:bodyPr/>
        <a:lstStyle/>
        <a:p>
          <a:endParaRPr lang="en-US"/>
        </a:p>
      </dgm:t>
    </dgm:pt>
    <dgm:pt modelId="{744A8350-F5B1-40AD-921C-64AD40225443}" type="sibTrans" cxnId="{AE6467B8-15E6-4F41-BFB6-29205DB5E72D}">
      <dgm:prSet/>
      <dgm:spPr/>
      <dgm:t>
        <a:bodyPr/>
        <a:lstStyle/>
        <a:p>
          <a:endParaRPr lang="en-US"/>
        </a:p>
      </dgm:t>
    </dgm:pt>
    <dgm:pt modelId="{01950E54-3A4F-4CF6-8CC1-658A232B172B}">
      <dgm:prSet/>
      <dgm:spPr/>
      <dgm:t>
        <a:bodyPr/>
        <a:lstStyle/>
        <a:p>
          <a:pPr>
            <a:defRPr cap="all"/>
          </a:pPr>
          <a:r>
            <a:rPr lang="tr-TR"/>
            <a:t>Ezberleme, temel kavramları öğren. </a:t>
          </a:r>
          <a:endParaRPr lang="en-US"/>
        </a:p>
      </dgm:t>
    </dgm:pt>
    <dgm:pt modelId="{00BEF4FB-AC89-400E-826E-2FCED95422E9}" type="parTrans" cxnId="{4241DCD2-E727-406F-B3F0-176A2188D1AF}">
      <dgm:prSet/>
      <dgm:spPr/>
      <dgm:t>
        <a:bodyPr/>
        <a:lstStyle/>
        <a:p>
          <a:endParaRPr lang="en-US"/>
        </a:p>
      </dgm:t>
    </dgm:pt>
    <dgm:pt modelId="{DFACB1B1-6228-46AE-87C5-E64B9D8E7CAC}" type="sibTrans" cxnId="{4241DCD2-E727-406F-B3F0-176A2188D1AF}">
      <dgm:prSet/>
      <dgm:spPr/>
      <dgm:t>
        <a:bodyPr/>
        <a:lstStyle/>
        <a:p>
          <a:endParaRPr lang="en-US"/>
        </a:p>
      </dgm:t>
    </dgm:pt>
    <dgm:pt modelId="{35BC5C61-7B40-49DC-BFBD-F95742D74102}" type="pres">
      <dgm:prSet presAssocID="{E20E224A-A937-4090-A8EE-3864ED38EEF1}" presName="root" presStyleCnt="0">
        <dgm:presLayoutVars>
          <dgm:dir/>
          <dgm:resizeHandles val="exact"/>
        </dgm:presLayoutVars>
      </dgm:prSet>
      <dgm:spPr/>
      <dgm:t>
        <a:bodyPr/>
        <a:lstStyle/>
        <a:p>
          <a:endParaRPr lang="tr-TR"/>
        </a:p>
      </dgm:t>
    </dgm:pt>
    <dgm:pt modelId="{D9A5F64D-5F8E-4E7A-91CD-796251125F7B}" type="pres">
      <dgm:prSet presAssocID="{F7DBDC81-ADEA-4396-94B9-DB2EA1489349}" presName="compNode" presStyleCnt="0"/>
      <dgm:spPr/>
    </dgm:pt>
    <dgm:pt modelId="{3127B2DF-9BC1-4EB9-B6B2-A868E4BD5929}" type="pres">
      <dgm:prSet presAssocID="{F7DBDC81-ADEA-4396-94B9-DB2EA1489349}" presName="iconBgRect" presStyleLbl="bgShp" presStyleIdx="0" presStyleCnt="3"/>
      <dgm:spPr/>
    </dgm:pt>
    <dgm:pt modelId="{FE3C7125-BC5A-4070-958A-F42A9C81D2FF}" type="pres">
      <dgm:prSet presAssocID="{F7DBDC81-ADEA-4396-94B9-DB2EA14893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Questions"/>
        </a:ext>
      </dgm:extLst>
    </dgm:pt>
    <dgm:pt modelId="{6BB655C4-47C0-4428-A49C-93C0048B1CF4}" type="pres">
      <dgm:prSet presAssocID="{F7DBDC81-ADEA-4396-94B9-DB2EA1489349}" presName="spaceRect" presStyleCnt="0"/>
      <dgm:spPr/>
    </dgm:pt>
    <dgm:pt modelId="{34A026C2-1A79-4BB3-BFBA-741C076A2FDB}" type="pres">
      <dgm:prSet presAssocID="{F7DBDC81-ADEA-4396-94B9-DB2EA1489349}" presName="textRect" presStyleLbl="revTx" presStyleIdx="0" presStyleCnt="3">
        <dgm:presLayoutVars>
          <dgm:chMax val="1"/>
          <dgm:chPref val="1"/>
        </dgm:presLayoutVars>
      </dgm:prSet>
      <dgm:spPr/>
      <dgm:t>
        <a:bodyPr/>
        <a:lstStyle/>
        <a:p>
          <a:endParaRPr lang="tr-TR"/>
        </a:p>
      </dgm:t>
    </dgm:pt>
    <dgm:pt modelId="{28D0109F-9402-4E77-A787-640F7346EA17}" type="pres">
      <dgm:prSet presAssocID="{7931EC2F-0EFB-4A21-A8AC-E20313B7DF31}" presName="sibTrans" presStyleCnt="0"/>
      <dgm:spPr/>
    </dgm:pt>
    <dgm:pt modelId="{6EC3E156-3BFD-42E7-9BB6-4723CD83BB41}" type="pres">
      <dgm:prSet presAssocID="{600320FB-DEAC-4608-853F-0CF785862AF5}" presName="compNode" presStyleCnt="0"/>
      <dgm:spPr/>
    </dgm:pt>
    <dgm:pt modelId="{210EACE9-5BCB-452E-9474-24095CD13702}" type="pres">
      <dgm:prSet presAssocID="{600320FB-DEAC-4608-853F-0CF785862AF5}" presName="iconBgRect" presStyleLbl="bgShp" presStyleIdx="1" presStyleCnt="3"/>
      <dgm:spPr/>
    </dgm:pt>
    <dgm:pt modelId="{8320C44F-1A99-4F6C-9C41-32F48EC968DB}" type="pres">
      <dgm:prSet presAssocID="{600320FB-DEAC-4608-853F-0CF785862A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omputer"/>
        </a:ext>
      </dgm:extLst>
    </dgm:pt>
    <dgm:pt modelId="{A2B412D0-8B5C-47C9-BB95-49FD1565ECC2}" type="pres">
      <dgm:prSet presAssocID="{600320FB-DEAC-4608-853F-0CF785862AF5}" presName="spaceRect" presStyleCnt="0"/>
      <dgm:spPr/>
    </dgm:pt>
    <dgm:pt modelId="{6CA474AB-0C5F-4B56-90FF-FB00D28E9755}" type="pres">
      <dgm:prSet presAssocID="{600320FB-DEAC-4608-853F-0CF785862AF5}" presName="textRect" presStyleLbl="revTx" presStyleIdx="1" presStyleCnt="3">
        <dgm:presLayoutVars>
          <dgm:chMax val="1"/>
          <dgm:chPref val="1"/>
        </dgm:presLayoutVars>
      </dgm:prSet>
      <dgm:spPr/>
      <dgm:t>
        <a:bodyPr/>
        <a:lstStyle/>
        <a:p>
          <a:endParaRPr lang="tr-TR"/>
        </a:p>
      </dgm:t>
    </dgm:pt>
    <dgm:pt modelId="{0498DCC5-121D-4B08-8D34-7E53FA33B49A}" type="pres">
      <dgm:prSet presAssocID="{744A8350-F5B1-40AD-921C-64AD40225443}" presName="sibTrans" presStyleCnt="0"/>
      <dgm:spPr/>
    </dgm:pt>
    <dgm:pt modelId="{FE7EF57E-C9D6-469C-BF09-3B89F9F6DFF5}" type="pres">
      <dgm:prSet presAssocID="{01950E54-3A4F-4CF6-8CC1-658A232B172B}" presName="compNode" presStyleCnt="0"/>
      <dgm:spPr/>
    </dgm:pt>
    <dgm:pt modelId="{AD7A3AB0-1058-4CDC-A938-DCB0D30F4FF1}" type="pres">
      <dgm:prSet presAssocID="{01950E54-3A4F-4CF6-8CC1-658A232B172B}" presName="iconBgRect" presStyleLbl="bgShp" presStyleIdx="2" presStyleCnt="3"/>
      <dgm:spPr/>
    </dgm:pt>
    <dgm:pt modelId="{1BF7F83F-3B33-4B06-8B1C-E4453AC02398}" type="pres">
      <dgm:prSet presAssocID="{01950E54-3A4F-4CF6-8CC1-658A232B17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Books"/>
        </a:ext>
      </dgm:extLst>
    </dgm:pt>
    <dgm:pt modelId="{EC732C66-0DBD-4E9B-B780-989156C7EAE7}" type="pres">
      <dgm:prSet presAssocID="{01950E54-3A4F-4CF6-8CC1-658A232B172B}" presName="spaceRect" presStyleCnt="0"/>
      <dgm:spPr/>
    </dgm:pt>
    <dgm:pt modelId="{F8E7D01B-7793-461F-8C22-95E6DEB99591}" type="pres">
      <dgm:prSet presAssocID="{01950E54-3A4F-4CF6-8CC1-658A232B172B}" presName="textRect" presStyleLbl="revTx" presStyleIdx="2" presStyleCnt="3">
        <dgm:presLayoutVars>
          <dgm:chMax val="1"/>
          <dgm:chPref val="1"/>
        </dgm:presLayoutVars>
      </dgm:prSet>
      <dgm:spPr/>
      <dgm:t>
        <a:bodyPr/>
        <a:lstStyle/>
        <a:p>
          <a:endParaRPr lang="tr-TR"/>
        </a:p>
      </dgm:t>
    </dgm:pt>
  </dgm:ptLst>
  <dgm:cxnLst>
    <dgm:cxn modelId="{AA09B8E8-E9AA-4366-9A8B-F05C9D88F527}" type="presOf" srcId="{01950E54-3A4F-4CF6-8CC1-658A232B172B}" destId="{F8E7D01B-7793-461F-8C22-95E6DEB99591}" srcOrd="0" destOrd="0" presId="urn:microsoft.com/office/officeart/2018/5/layout/IconCircleLabelList"/>
    <dgm:cxn modelId="{42F98592-BCC0-4FC2-8017-1895428DA3E7}" srcId="{E20E224A-A937-4090-A8EE-3864ED38EEF1}" destId="{F7DBDC81-ADEA-4396-94B9-DB2EA1489349}" srcOrd="0" destOrd="0" parTransId="{61531E69-497B-4C7C-B4E8-BC7FD7E85F8D}" sibTransId="{7931EC2F-0EFB-4A21-A8AC-E20313B7DF31}"/>
    <dgm:cxn modelId="{4241DCD2-E727-406F-B3F0-176A2188D1AF}" srcId="{E20E224A-A937-4090-A8EE-3864ED38EEF1}" destId="{01950E54-3A4F-4CF6-8CC1-658A232B172B}" srcOrd="2" destOrd="0" parTransId="{00BEF4FB-AC89-400E-826E-2FCED95422E9}" sibTransId="{DFACB1B1-6228-46AE-87C5-E64B9D8E7CAC}"/>
    <dgm:cxn modelId="{3C149F2A-B9F8-4EA8-A89E-4A3E931200D7}" type="presOf" srcId="{F7DBDC81-ADEA-4396-94B9-DB2EA1489349}" destId="{34A026C2-1A79-4BB3-BFBA-741C076A2FDB}" srcOrd="0" destOrd="0" presId="urn:microsoft.com/office/officeart/2018/5/layout/IconCircleLabelList"/>
    <dgm:cxn modelId="{AE6467B8-15E6-4F41-BFB6-29205DB5E72D}" srcId="{E20E224A-A937-4090-A8EE-3864ED38EEF1}" destId="{600320FB-DEAC-4608-853F-0CF785862AF5}" srcOrd="1" destOrd="0" parTransId="{FC7AAC22-24B9-466D-B36D-AEA0E90662C5}" sibTransId="{744A8350-F5B1-40AD-921C-64AD40225443}"/>
    <dgm:cxn modelId="{D6E3EAD6-612C-4BB3-9FE0-50937FBBF7F3}" type="presOf" srcId="{E20E224A-A937-4090-A8EE-3864ED38EEF1}" destId="{35BC5C61-7B40-49DC-BFBD-F95742D74102}" srcOrd="0" destOrd="0" presId="urn:microsoft.com/office/officeart/2018/5/layout/IconCircleLabelList"/>
    <dgm:cxn modelId="{D9F2640A-BD22-440E-BE64-9EDA2E0AC7F4}" type="presOf" srcId="{600320FB-DEAC-4608-853F-0CF785862AF5}" destId="{6CA474AB-0C5F-4B56-90FF-FB00D28E9755}" srcOrd="0" destOrd="0" presId="urn:microsoft.com/office/officeart/2018/5/layout/IconCircleLabelList"/>
    <dgm:cxn modelId="{7A272F99-C212-4A75-ABDE-BF24E8033E57}" type="presParOf" srcId="{35BC5C61-7B40-49DC-BFBD-F95742D74102}" destId="{D9A5F64D-5F8E-4E7A-91CD-796251125F7B}" srcOrd="0" destOrd="0" presId="urn:microsoft.com/office/officeart/2018/5/layout/IconCircleLabelList"/>
    <dgm:cxn modelId="{09294373-C836-4344-A700-DE015C55B275}" type="presParOf" srcId="{D9A5F64D-5F8E-4E7A-91CD-796251125F7B}" destId="{3127B2DF-9BC1-4EB9-B6B2-A868E4BD5929}" srcOrd="0" destOrd="0" presId="urn:microsoft.com/office/officeart/2018/5/layout/IconCircleLabelList"/>
    <dgm:cxn modelId="{ACB62298-7AB2-4BD4-8832-517F99953506}" type="presParOf" srcId="{D9A5F64D-5F8E-4E7A-91CD-796251125F7B}" destId="{FE3C7125-BC5A-4070-958A-F42A9C81D2FF}" srcOrd="1" destOrd="0" presId="urn:microsoft.com/office/officeart/2018/5/layout/IconCircleLabelList"/>
    <dgm:cxn modelId="{F0EE02CA-A749-475F-BAC7-F5506EE69DF8}" type="presParOf" srcId="{D9A5F64D-5F8E-4E7A-91CD-796251125F7B}" destId="{6BB655C4-47C0-4428-A49C-93C0048B1CF4}" srcOrd="2" destOrd="0" presId="urn:microsoft.com/office/officeart/2018/5/layout/IconCircleLabelList"/>
    <dgm:cxn modelId="{17FB9735-FBCE-4302-8EAB-2D54D1DEF474}" type="presParOf" srcId="{D9A5F64D-5F8E-4E7A-91CD-796251125F7B}" destId="{34A026C2-1A79-4BB3-BFBA-741C076A2FDB}" srcOrd="3" destOrd="0" presId="urn:microsoft.com/office/officeart/2018/5/layout/IconCircleLabelList"/>
    <dgm:cxn modelId="{7F84B90E-1B8A-4454-BEFA-111016313166}" type="presParOf" srcId="{35BC5C61-7B40-49DC-BFBD-F95742D74102}" destId="{28D0109F-9402-4E77-A787-640F7346EA17}" srcOrd="1" destOrd="0" presId="urn:microsoft.com/office/officeart/2018/5/layout/IconCircleLabelList"/>
    <dgm:cxn modelId="{6720911A-99B9-4E25-AB48-FEF22261779F}" type="presParOf" srcId="{35BC5C61-7B40-49DC-BFBD-F95742D74102}" destId="{6EC3E156-3BFD-42E7-9BB6-4723CD83BB41}" srcOrd="2" destOrd="0" presId="urn:microsoft.com/office/officeart/2018/5/layout/IconCircleLabelList"/>
    <dgm:cxn modelId="{7ED53DAA-E6D6-4031-8D71-124C1E54EAF5}" type="presParOf" srcId="{6EC3E156-3BFD-42E7-9BB6-4723CD83BB41}" destId="{210EACE9-5BCB-452E-9474-24095CD13702}" srcOrd="0" destOrd="0" presId="urn:microsoft.com/office/officeart/2018/5/layout/IconCircleLabelList"/>
    <dgm:cxn modelId="{BF5A5259-4034-4CD9-8121-9916270DA615}" type="presParOf" srcId="{6EC3E156-3BFD-42E7-9BB6-4723CD83BB41}" destId="{8320C44F-1A99-4F6C-9C41-32F48EC968DB}" srcOrd="1" destOrd="0" presId="urn:microsoft.com/office/officeart/2018/5/layout/IconCircleLabelList"/>
    <dgm:cxn modelId="{79730FDB-1221-43BB-BCDA-C073546CBA52}" type="presParOf" srcId="{6EC3E156-3BFD-42E7-9BB6-4723CD83BB41}" destId="{A2B412D0-8B5C-47C9-BB95-49FD1565ECC2}" srcOrd="2" destOrd="0" presId="urn:microsoft.com/office/officeart/2018/5/layout/IconCircleLabelList"/>
    <dgm:cxn modelId="{6B09A9AC-7FAF-40F2-A50B-99FE08B89512}" type="presParOf" srcId="{6EC3E156-3BFD-42E7-9BB6-4723CD83BB41}" destId="{6CA474AB-0C5F-4B56-90FF-FB00D28E9755}" srcOrd="3" destOrd="0" presId="urn:microsoft.com/office/officeart/2018/5/layout/IconCircleLabelList"/>
    <dgm:cxn modelId="{E8ECDA27-F9C8-49C1-A8AB-056E39753FB7}" type="presParOf" srcId="{35BC5C61-7B40-49DC-BFBD-F95742D74102}" destId="{0498DCC5-121D-4B08-8D34-7E53FA33B49A}" srcOrd="3" destOrd="0" presId="urn:microsoft.com/office/officeart/2018/5/layout/IconCircleLabelList"/>
    <dgm:cxn modelId="{5C4BC635-0A47-4E82-A3C2-D37C41E20486}" type="presParOf" srcId="{35BC5C61-7B40-49DC-BFBD-F95742D74102}" destId="{FE7EF57E-C9D6-469C-BF09-3B89F9F6DFF5}" srcOrd="4" destOrd="0" presId="urn:microsoft.com/office/officeart/2018/5/layout/IconCircleLabelList"/>
    <dgm:cxn modelId="{7B825367-78B9-4482-9CC5-6F8A1D51AA6A}" type="presParOf" srcId="{FE7EF57E-C9D6-469C-BF09-3B89F9F6DFF5}" destId="{AD7A3AB0-1058-4CDC-A938-DCB0D30F4FF1}" srcOrd="0" destOrd="0" presId="urn:microsoft.com/office/officeart/2018/5/layout/IconCircleLabelList"/>
    <dgm:cxn modelId="{811CB75F-124D-4260-8F7F-318D154B9F83}" type="presParOf" srcId="{FE7EF57E-C9D6-469C-BF09-3B89F9F6DFF5}" destId="{1BF7F83F-3B33-4B06-8B1C-E4453AC02398}" srcOrd="1" destOrd="0" presId="urn:microsoft.com/office/officeart/2018/5/layout/IconCircleLabelList"/>
    <dgm:cxn modelId="{A3CF7A67-F93B-4B92-BF96-70989F5AA69C}" type="presParOf" srcId="{FE7EF57E-C9D6-469C-BF09-3B89F9F6DFF5}" destId="{EC732C66-0DBD-4E9B-B780-989156C7EAE7}" srcOrd="2" destOrd="0" presId="urn:microsoft.com/office/officeart/2018/5/layout/IconCircleLabelList"/>
    <dgm:cxn modelId="{5ECC99B3-5E93-4DFA-AF3A-ADCD79A01877}" type="presParOf" srcId="{FE7EF57E-C9D6-469C-BF09-3B89F9F6DFF5}" destId="{F8E7D01B-7793-461F-8C22-95E6DEB99591}" srcOrd="3" destOrd="0" presId="urn:microsoft.com/office/officeart/2018/5/layout/IconCircleLabel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E68785-BCDC-4C11-8F0E-CBAE2745A16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BE3AD69-3514-46EB-81A5-CF375E178565}">
      <dgm:prSet/>
      <dgm:spPr/>
      <dgm:t>
        <a:bodyPr/>
        <a:lstStyle/>
        <a:p>
          <a:pPr>
            <a:lnSpc>
              <a:spcPct val="100000"/>
            </a:lnSpc>
          </a:pPr>
          <a:r>
            <a:rPr lang="tr-TR"/>
            <a:t>Aydınlık bir yer</a:t>
          </a:r>
          <a:endParaRPr lang="en-US"/>
        </a:p>
      </dgm:t>
    </dgm:pt>
    <dgm:pt modelId="{8D98CEAB-C8CC-4E56-8E54-B01604223F5A}" type="parTrans" cxnId="{8528DC8B-37A9-4945-BA3F-796157922826}">
      <dgm:prSet/>
      <dgm:spPr/>
      <dgm:t>
        <a:bodyPr/>
        <a:lstStyle/>
        <a:p>
          <a:endParaRPr lang="en-US"/>
        </a:p>
      </dgm:t>
    </dgm:pt>
    <dgm:pt modelId="{9C6A06E2-EE70-40DA-B34C-6C614FF4EAD1}" type="sibTrans" cxnId="{8528DC8B-37A9-4945-BA3F-796157922826}">
      <dgm:prSet/>
      <dgm:spPr/>
      <dgm:t>
        <a:bodyPr/>
        <a:lstStyle/>
        <a:p>
          <a:endParaRPr lang="en-US"/>
        </a:p>
      </dgm:t>
    </dgm:pt>
    <dgm:pt modelId="{4A268B05-8A90-4615-9C64-D59DFB63B155}">
      <dgm:prSet/>
      <dgm:spPr/>
      <dgm:t>
        <a:bodyPr/>
        <a:lstStyle/>
        <a:p>
          <a:pPr>
            <a:lnSpc>
              <a:spcPct val="100000"/>
            </a:lnSpc>
          </a:pPr>
          <a:r>
            <a:rPr lang="tr-TR"/>
            <a:t>Masa ve benzeri yerler (Yatakta güzel kitap okunur)</a:t>
          </a:r>
          <a:endParaRPr lang="en-US"/>
        </a:p>
      </dgm:t>
    </dgm:pt>
    <dgm:pt modelId="{0A7A6F64-4998-4775-8110-E904ADB140C5}" type="parTrans" cxnId="{14265296-A0E0-46E6-AB18-A15E32F13794}">
      <dgm:prSet/>
      <dgm:spPr/>
      <dgm:t>
        <a:bodyPr/>
        <a:lstStyle/>
        <a:p>
          <a:endParaRPr lang="en-US"/>
        </a:p>
      </dgm:t>
    </dgm:pt>
    <dgm:pt modelId="{3FB1B873-7D78-4999-B924-8CDB02C0C45F}" type="sibTrans" cxnId="{14265296-A0E0-46E6-AB18-A15E32F13794}">
      <dgm:prSet/>
      <dgm:spPr/>
      <dgm:t>
        <a:bodyPr/>
        <a:lstStyle/>
        <a:p>
          <a:endParaRPr lang="en-US"/>
        </a:p>
      </dgm:t>
    </dgm:pt>
    <dgm:pt modelId="{64DF49A9-BE17-4C8C-A43E-03CC8476B935}">
      <dgm:prSet/>
      <dgm:spPr/>
      <dgm:t>
        <a:bodyPr/>
        <a:lstStyle/>
        <a:p>
          <a:pPr>
            <a:lnSpc>
              <a:spcPct val="100000"/>
            </a:lnSpc>
          </a:pPr>
          <a:r>
            <a:rPr lang="tr-TR"/>
            <a:t>İsteğe göre sakin bir müzik</a:t>
          </a:r>
          <a:endParaRPr lang="en-US"/>
        </a:p>
      </dgm:t>
    </dgm:pt>
    <dgm:pt modelId="{AA6E01BF-CC3D-420F-B7AD-32DBDBAF0D2A}" type="parTrans" cxnId="{E24FAB0A-DA76-430A-BB54-D0371D3FCA8F}">
      <dgm:prSet/>
      <dgm:spPr/>
      <dgm:t>
        <a:bodyPr/>
        <a:lstStyle/>
        <a:p>
          <a:endParaRPr lang="en-US"/>
        </a:p>
      </dgm:t>
    </dgm:pt>
    <dgm:pt modelId="{34B039AF-C048-4A8E-B60C-5A60671E5381}" type="sibTrans" cxnId="{E24FAB0A-DA76-430A-BB54-D0371D3FCA8F}">
      <dgm:prSet/>
      <dgm:spPr/>
      <dgm:t>
        <a:bodyPr/>
        <a:lstStyle/>
        <a:p>
          <a:endParaRPr lang="en-US"/>
        </a:p>
      </dgm:t>
    </dgm:pt>
    <dgm:pt modelId="{D1F71E9F-6FE0-4485-B4D0-2D7501908395}">
      <dgm:prSet/>
      <dgm:spPr/>
      <dgm:t>
        <a:bodyPr/>
        <a:lstStyle/>
        <a:p>
          <a:pPr>
            <a:lnSpc>
              <a:spcPct val="100000"/>
            </a:lnSpc>
          </a:pPr>
          <a:r>
            <a:rPr lang="tr-TR"/>
            <a:t>Ve sadece çalışacağın şey</a:t>
          </a:r>
          <a:endParaRPr lang="en-US"/>
        </a:p>
      </dgm:t>
    </dgm:pt>
    <dgm:pt modelId="{842EB130-2008-44BD-9295-7BCC9A0BE743}" type="parTrans" cxnId="{05D0431E-0C71-4907-8928-C0D6C4E24D4E}">
      <dgm:prSet/>
      <dgm:spPr/>
      <dgm:t>
        <a:bodyPr/>
        <a:lstStyle/>
        <a:p>
          <a:endParaRPr lang="en-US"/>
        </a:p>
      </dgm:t>
    </dgm:pt>
    <dgm:pt modelId="{A348213A-08B7-4A93-911C-ACCE364CD453}" type="sibTrans" cxnId="{05D0431E-0C71-4907-8928-C0D6C4E24D4E}">
      <dgm:prSet/>
      <dgm:spPr/>
      <dgm:t>
        <a:bodyPr/>
        <a:lstStyle/>
        <a:p>
          <a:endParaRPr lang="en-US"/>
        </a:p>
      </dgm:t>
    </dgm:pt>
    <dgm:pt modelId="{15E17E40-8491-40F5-800A-131DACDE49A1}" type="pres">
      <dgm:prSet presAssocID="{3DE68785-BCDC-4C11-8F0E-CBAE2745A16C}" presName="root" presStyleCnt="0">
        <dgm:presLayoutVars>
          <dgm:dir/>
          <dgm:resizeHandles val="exact"/>
        </dgm:presLayoutVars>
      </dgm:prSet>
      <dgm:spPr/>
      <dgm:t>
        <a:bodyPr/>
        <a:lstStyle/>
        <a:p>
          <a:endParaRPr lang="tr-TR"/>
        </a:p>
      </dgm:t>
    </dgm:pt>
    <dgm:pt modelId="{5ACC5815-B5CF-491C-BEEE-C5DB5DF319DA}" type="pres">
      <dgm:prSet presAssocID="{2BE3AD69-3514-46EB-81A5-CF375E178565}" presName="compNode" presStyleCnt="0"/>
      <dgm:spPr/>
    </dgm:pt>
    <dgm:pt modelId="{F273CA44-B1CF-4C8B-BE9C-2AC276CD7081}" type="pres">
      <dgm:prSet presAssocID="{2BE3AD69-3514-46EB-81A5-CF375E178565}" presName="bgRect" presStyleLbl="bgShp" presStyleIdx="0" presStyleCnt="4"/>
      <dgm:spPr/>
    </dgm:pt>
    <dgm:pt modelId="{85C6BD46-7C4F-4272-AF46-56D31C386662}" type="pres">
      <dgm:prSet presAssocID="{2BE3AD69-3514-46EB-81A5-CF375E1785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Streetlight"/>
        </a:ext>
      </dgm:extLst>
    </dgm:pt>
    <dgm:pt modelId="{86A1F4F3-7E6A-49E4-9C5C-9AA998DEC0C3}" type="pres">
      <dgm:prSet presAssocID="{2BE3AD69-3514-46EB-81A5-CF375E178565}" presName="spaceRect" presStyleCnt="0"/>
      <dgm:spPr/>
    </dgm:pt>
    <dgm:pt modelId="{8A89EC12-2C7B-4185-885E-B93014822F23}" type="pres">
      <dgm:prSet presAssocID="{2BE3AD69-3514-46EB-81A5-CF375E178565}" presName="parTx" presStyleLbl="revTx" presStyleIdx="0" presStyleCnt="4">
        <dgm:presLayoutVars>
          <dgm:chMax val="0"/>
          <dgm:chPref val="0"/>
        </dgm:presLayoutVars>
      </dgm:prSet>
      <dgm:spPr/>
      <dgm:t>
        <a:bodyPr/>
        <a:lstStyle/>
        <a:p>
          <a:endParaRPr lang="tr-TR"/>
        </a:p>
      </dgm:t>
    </dgm:pt>
    <dgm:pt modelId="{C8852BFB-4036-48A1-B527-8661421F4B50}" type="pres">
      <dgm:prSet presAssocID="{9C6A06E2-EE70-40DA-B34C-6C614FF4EAD1}" presName="sibTrans" presStyleCnt="0"/>
      <dgm:spPr/>
    </dgm:pt>
    <dgm:pt modelId="{69A4DEE6-10F6-44E9-AE34-F8412852CBA5}" type="pres">
      <dgm:prSet presAssocID="{4A268B05-8A90-4615-9C64-D59DFB63B155}" presName="compNode" presStyleCnt="0"/>
      <dgm:spPr/>
    </dgm:pt>
    <dgm:pt modelId="{77A8BA90-5734-4B8F-9CEC-BAB7D7954F3B}" type="pres">
      <dgm:prSet presAssocID="{4A268B05-8A90-4615-9C64-D59DFB63B155}" presName="bgRect" presStyleLbl="bgShp" presStyleIdx="1" presStyleCnt="4"/>
      <dgm:spPr/>
    </dgm:pt>
    <dgm:pt modelId="{B8D8E556-9682-49F1-8874-4CDC4D57BCF2}" type="pres">
      <dgm:prSet presAssocID="{4A268B05-8A90-4615-9C64-D59DFB63B1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Books"/>
        </a:ext>
      </dgm:extLst>
    </dgm:pt>
    <dgm:pt modelId="{068A23D6-2D17-45DA-AFC5-36A68C8A618E}" type="pres">
      <dgm:prSet presAssocID="{4A268B05-8A90-4615-9C64-D59DFB63B155}" presName="spaceRect" presStyleCnt="0"/>
      <dgm:spPr/>
    </dgm:pt>
    <dgm:pt modelId="{1CFCE184-1DEF-4145-9057-DF41C20444D4}" type="pres">
      <dgm:prSet presAssocID="{4A268B05-8A90-4615-9C64-D59DFB63B155}" presName="parTx" presStyleLbl="revTx" presStyleIdx="1" presStyleCnt="4">
        <dgm:presLayoutVars>
          <dgm:chMax val="0"/>
          <dgm:chPref val="0"/>
        </dgm:presLayoutVars>
      </dgm:prSet>
      <dgm:spPr/>
      <dgm:t>
        <a:bodyPr/>
        <a:lstStyle/>
        <a:p>
          <a:endParaRPr lang="tr-TR"/>
        </a:p>
      </dgm:t>
    </dgm:pt>
    <dgm:pt modelId="{65975C0F-A40F-4EBE-8A94-5ADEBAE7DE3A}" type="pres">
      <dgm:prSet presAssocID="{3FB1B873-7D78-4999-B924-8CDB02C0C45F}" presName="sibTrans" presStyleCnt="0"/>
      <dgm:spPr/>
    </dgm:pt>
    <dgm:pt modelId="{3A82FC31-141E-4EFE-A7E4-BA8ED7014E61}" type="pres">
      <dgm:prSet presAssocID="{64DF49A9-BE17-4C8C-A43E-03CC8476B935}" presName="compNode" presStyleCnt="0"/>
      <dgm:spPr/>
    </dgm:pt>
    <dgm:pt modelId="{9AB1F002-724B-4083-8B8D-FC442CD4B480}" type="pres">
      <dgm:prSet presAssocID="{64DF49A9-BE17-4C8C-A43E-03CC8476B935}" presName="bgRect" presStyleLbl="bgShp" presStyleIdx="2" presStyleCnt="4"/>
      <dgm:spPr/>
    </dgm:pt>
    <dgm:pt modelId="{5D6AB0E0-7E31-4379-8635-7975B58A8F4D}" type="pres">
      <dgm:prSet presAssocID="{64DF49A9-BE17-4C8C-A43E-03CC8476B93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Treble clef"/>
        </a:ext>
      </dgm:extLst>
    </dgm:pt>
    <dgm:pt modelId="{65BBF8DC-6C33-4B95-886B-9E187327C1F1}" type="pres">
      <dgm:prSet presAssocID="{64DF49A9-BE17-4C8C-A43E-03CC8476B935}" presName="spaceRect" presStyleCnt="0"/>
      <dgm:spPr/>
    </dgm:pt>
    <dgm:pt modelId="{D55DD35D-DB7F-412B-A504-C7A2DDD7B0C7}" type="pres">
      <dgm:prSet presAssocID="{64DF49A9-BE17-4C8C-A43E-03CC8476B935}" presName="parTx" presStyleLbl="revTx" presStyleIdx="2" presStyleCnt="4">
        <dgm:presLayoutVars>
          <dgm:chMax val="0"/>
          <dgm:chPref val="0"/>
        </dgm:presLayoutVars>
      </dgm:prSet>
      <dgm:spPr/>
      <dgm:t>
        <a:bodyPr/>
        <a:lstStyle/>
        <a:p>
          <a:endParaRPr lang="tr-TR"/>
        </a:p>
      </dgm:t>
    </dgm:pt>
    <dgm:pt modelId="{8CD7541F-BBF1-42E7-9A5E-0D26A50E2928}" type="pres">
      <dgm:prSet presAssocID="{34B039AF-C048-4A8E-B60C-5A60671E5381}" presName="sibTrans" presStyleCnt="0"/>
      <dgm:spPr/>
    </dgm:pt>
    <dgm:pt modelId="{D1CAAEC3-A455-4631-A527-AC8B3A71AE76}" type="pres">
      <dgm:prSet presAssocID="{D1F71E9F-6FE0-4485-B4D0-2D7501908395}" presName="compNode" presStyleCnt="0"/>
      <dgm:spPr/>
    </dgm:pt>
    <dgm:pt modelId="{09063F12-520A-4E31-90EB-1B3DC2CAD48F}" type="pres">
      <dgm:prSet presAssocID="{D1F71E9F-6FE0-4485-B4D0-2D7501908395}" presName="bgRect" presStyleLbl="bgShp" presStyleIdx="3" presStyleCnt="4"/>
      <dgm:spPr/>
    </dgm:pt>
    <dgm:pt modelId="{35255D3F-7DE2-4D64-B8EA-783DC4778E20}" type="pres">
      <dgm:prSet presAssocID="{D1F71E9F-6FE0-4485-B4D0-2D750190839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Moustache Face with Solid Fill"/>
        </a:ext>
      </dgm:extLst>
    </dgm:pt>
    <dgm:pt modelId="{2152EAA1-DA30-47AE-8B81-D82EE281F1C8}" type="pres">
      <dgm:prSet presAssocID="{D1F71E9F-6FE0-4485-B4D0-2D7501908395}" presName="spaceRect" presStyleCnt="0"/>
      <dgm:spPr/>
    </dgm:pt>
    <dgm:pt modelId="{99B3B56C-F3C6-4325-8483-6DA0D24D4530}" type="pres">
      <dgm:prSet presAssocID="{D1F71E9F-6FE0-4485-B4D0-2D7501908395}" presName="parTx" presStyleLbl="revTx" presStyleIdx="3" presStyleCnt="4">
        <dgm:presLayoutVars>
          <dgm:chMax val="0"/>
          <dgm:chPref val="0"/>
        </dgm:presLayoutVars>
      </dgm:prSet>
      <dgm:spPr/>
      <dgm:t>
        <a:bodyPr/>
        <a:lstStyle/>
        <a:p>
          <a:endParaRPr lang="tr-TR"/>
        </a:p>
      </dgm:t>
    </dgm:pt>
  </dgm:ptLst>
  <dgm:cxnLst>
    <dgm:cxn modelId="{CAE0E85C-3C1B-406A-8E0B-9D9D79E44355}" type="presOf" srcId="{64DF49A9-BE17-4C8C-A43E-03CC8476B935}" destId="{D55DD35D-DB7F-412B-A504-C7A2DDD7B0C7}" srcOrd="0" destOrd="0" presId="urn:microsoft.com/office/officeart/2018/2/layout/IconVerticalSolidList"/>
    <dgm:cxn modelId="{37A83EC2-682A-426F-91A5-6564016868AE}" type="presOf" srcId="{4A268B05-8A90-4615-9C64-D59DFB63B155}" destId="{1CFCE184-1DEF-4145-9057-DF41C20444D4}" srcOrd="0" destOrd="0" presId="urn:microsoft.com/office/officeart/2018/2/layout/IconVerticalSolidList"/>
    <dgm:cxn modelId="{14265296-A0E0-46E6-AB18-A15E32F13794}" srcId="{3DE68785-BCDC-4C11-8F0E-CBAE2745A16C}" destId="{4A268B05-8A90-4615-9C64-D59DFB63B155}" srcOrd="1" destOrd="0" parTransId="{0A7A6F64-4998-4775-8110-E904ADB140C5}" sibTransId="{3FB1B873-7D78-4999-B924-8CDB02C0C45F}"/>
    <dgm:cxn modelId="{05D0431E-0C71-4907-8928-C0D6C4E24D4E}" srcId="{3DE68785-BCDC-4C11-8F0E-CBAE2745A16C}" destId="{D1F71E9F-6FE0-4485-B4D0-2D7501908395}" srcOrd="3" destOrd="0" parTransId="{842EB130-2008-44BD-9295-7BCC9A0BE743}" sibTransId="{A348213A-08B7-4A93-911C-ACCE364CD453}"/>
    <dgm:cxn modelId="{8528DC8B-37A9-4945-BA3F-796157922826}" srcId="{3DE68785-BCDC-4C11-8F0E-CBAE2745A16C}" destId="{2BE3AD69-3514-46EB-81A5-CF375E178565}" srcOrd="0" destOrd="0" parTransId="{8D98CEAB-C8CC-4E56-8E54-B01604223F5A}" sibTransId="{9C6A06E2-EE70-40DA-B34C-6C614FF4EAD1}"/>
    <dgm:cxn modelId="{EB589D58-D83B-40CA-B6FE-7109DCA00861}" type="presOf" srcId="{D1F71E9F-6FE0-4485-B4D0-2D7501908395}" destId="{99B3B56C-F3C6-4325-8483-6DA0D24D4530}" srcOrd="0" destOrd="0" presId="urn:microsoft.com/office/officeart/2018/2/layout/IconVerticalSolidList"/>
    <dgm:cxn modelId="{550F9547-2C1F-4710-A76D-0364971CA6F5}" type="presOf" srcId="{3DE68785-BCDC-4C11-8F0E-CBAE2745A16C}" destId="{15E17E40-8491-40F5-800A-131DACDE49A1}" srcOrd="0" destOrd="0" presId="urn:microsoft.com/office/officeart/2018/2/layout/IconVerticalSolidList"/>
    <dgm:cxn modelId="{E24FAB0A-DA76-430A-BB54-D0371D3FCA8F}" srcId="{3DE68785-BCDC-4C11-8F0E-CBAE2745A16C}" destId="{64DF49A9-BE17-4C8C-A43E-03CC8476B935}" srcOrd="2" destOrd="0" parTransId="{AA6E01BF-CC3D-420F-B7AD-32DBDBAF0D2A}" sibTransId="{34B039AF-C048-4A8E-B60C-5A60671E5381}"/>
    <dgm:cxn modelId="{D70DA552-4461-4E9C-B397-DA96046B6903}" type="presOf" srcId="{2BE3AD69-3514-46EB-81A5-CF375E178565}" destId="{8A89EC12-2C7B-4185-885E-B93014822F23}" srcOrd="0" destOrd="0" presId="urn:microsoft.com/office/officeart/2018/2/layout/IconVerticalSolidList"/>
    <dgm:cxn modelId="{3537E01A-BED0-430E-9514-6F35B14B0712}" type="presParOf" srcId="{15E17E40-8491-40F5-800A-131DACDE49A1}" destId="{5ACC5815-B5CF-491C-BEEE-C5DB5DF319DA}" srcOrd="0" destOrd="0" presId="urn:microsoft.com/office/officeart/2018/2/layout/IconVerticalSolidList"/>
    <dgm:cxn modelId="{55D36235-F07B-4107-80C3-E342DCE18DEF}" type="presParOf" srcId="{5ACC5815-B5CF-491C-BEEE-C5DB5DF319DA}" destId="{F273CA44-B1CF-4C8B-BE9C-2AC276CD7081}" srcOrd="0" destOrd="0" presId="urn:microsoft.com/office/officeart/2018/2/layout/IconVerticalSolidList"/>
    <dgm:cxn modelId="{83EFCE01-4DE9-4DA7-B05A-D5E3B44359DA}" type="presParOf" srcId="{5ACC5815-B5CF-491C-BEEE-C5DB5DF319DA}" destId="{85C6BD46-7C4F-4272-AF46-56D31C386662}" srcOrd="1" destOrd="0" presId="urn:microsoft.com/office/officeart/2018/2/layout/IconVerticalSolidList"/>
    <dgm:cxn modelId="{0817F64D-040F-4AF3-9E46-B1E39BF57A6C}" type="presParOf" srcId="{5ACC5815-B5CF-491C-BEEE-C5DB5DF319DA}" destId="{86A1F4F3-7E6A-49E4-9C5C-9AA998DEC0C3}" srcOrd="2" destOrd="0" presId="urn:microsoft.com/office/officeart/2018/2/layout/IconVerticalSolidList"/>
    <dgm:cxn modelId="{CA044774-B289-4222-B6A9-505805957E08}" type="presParOf" srcId="{5ACC5815-B5CF-491C-BEEE-C5DB5DF319DA}" destId="{8A89EC12-2C7B-4185-885E-B93014822F23}" srcOrd="3" destOrd="0" presId="urn:microsoft.com/office/officeart/2018/2/layout/IconVerticalSolidList"/>
    <dgm:cxn modelId="{B6C111E7-2E7E-470E-8B10-9F70436E6459}" type="presParOf" srcId="{15E17E40-8491-40F5-800A-131DACDE49A1}" destId="{C8852BFB-4036-48A1-B527-8661421F4B50}" srcOrd="1" destOrd="0" presId="urn:microsoft.com/office/officeart/2018/2/layout/IconVerticalSolidList"/>
    <dgm:cxn modelId="{81F3A015-2373-4DEB-B228-83F9BC0E4647}" type="presParOf" srcId="{15E17E40-8491-40F5-800A-131DACDE49A1}" destId="{69A4DEE6-10F6-44E9-AE34-F8412852CBA5}" srcOrd="2" destOrd="0" presId="urn:microsoft.com/office/officeart/2018/2/layout/IconVerticalSolidList"/>
    <dgm:cxn modelId="{2DA7164E-AB14-425D-9844-2C55452D71F6}" type="presParOf" srcId="{69A4DEE6-10F6-44E9-AE34-F8412852CBA5}" destId="{77A8BA90-5734-4B8F-9CEC-BAB7D7954F3B}" srcOrd="0" destOrd="0" presId="urn:microsoft.com/office/officeart/2018/2/layout/IconVerticalSolidList"/>
    <dgm:cxn modelId="{DA252DB4-4657-416F-9A2E-3BEC682AF8FB}" type="presParOf" srcId="{69A4DEE6-10F6-44E9-AE34-F8412852CBA5}" destId="{B8D8E556-9682-49F1-8874-4CDC4D57BCF2}" srcOrd="1" destOrd="0" presId="urn:microsoft.com/office/officeart/2018/2/layout/IconVerticalSolidList"/>
    <dgm:cxn modelId="{B0320300-4C27-4F11-86B6-5C606593BC41}" type="presParOf" srcId="{69A4DEE6-10F6-44E9-AE34-F8412852CBA5}" destId="{068A23D6-2D17-45DA-AFC5-36A68C8A618E}" srcOrd="2" destOrd="0" presId="urn:microsoft.com/office/officeart/2018/2/layout/IconVerticalSolidList"/>
    <dgm:cxn modelId="{3D5A8F34-1109-4BA8-9ACF-B4545B35BAFC}" type="presParOf" srcId="{69A4DEE6-10F6-44E9-AE34-F8412852CBA5}" destId="{1CFCE184-1DEF-4145-9057-DF41C20444D4}" srcOrd="3" destOrd="0" presId="urn:microsoft.com/office/officeart/2018/2/layout/IconVerticalSolidList"/>
    <dgm:cxn modelId="{5C784E21-0AE5-47FF-B990-22BF98A6172F}" type="presParOf" srcId="{15E17E40-8491-40F5-800A-131DACDE49A1}" destId="{65975C0F-A40F-4EBE-8A94-5ADEBAE7DE3A}" srcOrd="3" destOrd="0" presId="urn:microsoft.com/office/officeart/2018/2/layout/IconVerticalSolidList"/>
    <dgm:cxn modelId="{EFEF9E0A-F3BE-4412-8F04-434096D46104}" type="presParOf" srcId="{15E17E40-8491-40F5-800A-131DACDE49A1}" destId="{3A82FC31-141E-4EFE-A7E4-BA8ED7014E61}" srcOrd="4" destOrd="0" presId="urn:microsoft.com/office/officeart/2018/2/layout/IconVerticalSolidList"/>
    <dgm:cxn modelId="{BD0AC371-9354-455F-A6D0-60B1A863D1ED}" type="presParOf" srcId="{3A82FC31-141E-4EFE-A7E4-BA8ED7014E61}" destId="{9AB1F002-724B-4083-8B8D-FC442CD4B480}" srcOrd="0" destOrd="0" presId="urn:microsoft.com/office/officeart/2018/2/layout/IconVerticalSolidList"/>
    <dgm:cxn modelId="{8DEA8289-0B06-4924-A530-08FC52E6D5E5}" type="presParOf" srcId="{3A82FC31-141E-4EFE-A7E4-BA8ED7014E61}" destId="{5D6AB0E0-7E31-4379-8635-7975B58A8F4D}" srcOrd="1" destOrd="0" presId="urn:microsoft.com/office/officeart/2018/2/layout/IconVerticalSolidList"/>
    <dgm:cxn modelId="{8E98730F-B978-43C8-AC0B-B5702B949678}" type="presParOf" srcId="{3A82FC31-141E-4EFE-A7E4-BA8ED7014E61}" destId="{65BBF8DC-6C33-4B95-886B-9E187327C1F1}" srcOrd="2" destOrd="0" presId="urn:microsoft.com/office/officeart/2018/2/layout/IconVerticalSolidList"/>
    <dgm:cxn modelId="{A8E186C9-9C25-41C0-A198-43457880746F}" type="presParOf" srcId="{3A82FC31-141E-4EFE-A7E4-BA8ED7014E61}" destId="{D55DD35D-DB7F-412B-A504-C7A2DDD7B0C7}" srcOrd="3" destOrd="0" presId="urn:microsoft.com/office/officeart/2018/2/layout/IconVerticalSolidList"/>
    <dgm:cxn modelId="{5625CEDE-CD3F-4FA6-94BD-5BB899A80D3E}" type="presParOf" srcId="{15E17E40-8491-40F5-800A-131DACDE49A1}" destId="{8CD7541F-BBF1-42E7-9A5E-0D26A50E2928}" srcOrd="5" destOrd="0" presId="urn:microsoft.com/office/officeart/2018/2/layout/IconVerticalSolidList"/>
    <dgm:cxn modelId="{92903E75-EED2-4723-8A93-9A05A63ABCB0}" type="presParOf" srcId="{15E17E40-8491-40F5-800A-131DACDE49A1}" destId="{D1CAAEC3-A455-4631-A527-AC8B3A71AE76}" srcOrd="6" destOrd="0" presId="urn:microsoft.com/office/officeart/2018/2/layout/IconVerticalSolidList"/>
    <dgm:cxn modelId="{245725EF-15C3-4D22-8636-D30175F6205A}" type="presParOf" srcId="{D1CAAEC3-A455-4631-A527-AC8B3A71AE76}" destId="{09063F12-520A-4E31-90EB-1B3DC2CAD48F}" srcOrd="0" destOrd="0" presId="urn:microsoft.com/office/officeart/2018/2/layout/IconVerticalSolidList"/>
    <dgm:cxn modelId="{72652DA9-A87A-4BCC-9496-C85CCF3F6DEF}" type="presParOf" srcId="{D1CAAEC3-A455-4631-A527-AC8B3A71AE76}" destId="{35255D3F-7DE2-4D64-B8EA-783DC4778E20}" srcOrd="1" destOrd="0" presId="urn:microsoft.com/office/officeart/2018/2/layout/IconVerticalSolidList"/>
    <dgm:cxn modelId="{719E0B4E-A680-4481-9C0A-DDA598103544}" type="presParOf" srcId="{D1CAAEC3-A455-4631-A527-AC8B3A71AE76}" destId="{2152EAA1-DA30-47AE-8B81-D82EE281F1C8}" srcOrd="2" destOrd="0" presId="urn:microsoft.com/office/officeart/2018/2/layout/IconVerticalSolidList"/>
    <dgm:cxn modelId="{4F6736A8-39C0-4A69-84F2-E6814F639019}" type="presParOf" srcId="{D1CAAEC3-A455-4631-A527-AC8B3A71AE76}" destId="{99B3B56C-F3C6-4325-8483-6DA0D24D4530}" srcOrd="3" destOrd="0" presId="urn:microsoft.com/office/officeart/2018/2/layout/IconVerticalSoli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519CAB-6BC8-41E2-A9BF-E3C328D97626}">
      <dsp:nvSpPr>
        <dsp:cNvPr id="0" name=""/>
        <dsp:cNvSpPr/>
      </dsp:nvSpPr>
      <dsp:spPr>
        <a:xfrm>
          <a:off x="261377" y="1341992"/>
          <a:ext cx="2233226" cy="2233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100000"/>
            </a:lnSpc>
            <a:spcBef>
              <a:spcPct val="0"/>
            </a:spcBef>
            <a:spcAft>
              <a:spcPct val="35000"/>
            </a:spcAft>
          </a:pPr>
          <a:r>
            <a:rPr lang="tr-TR" sz="2200" kern="1200" dirty="0"/>
            <a:t>Dünya olarak geçirdiğimiz süreç herkes için bir takım zorluklar içermektedir.</a:t>
          </a:r>
          <a:endParaRPr lang="en-US" sz="2200" kern="1200" dirty="0"/>
        </a:p>
      </dsp:txBody>
      <dsp:txXfrm>
        <a:off x="261377" y="1341992"/>
        <a:ext cx="2233226" cy="2233226"/>
      </dsp:txXfrm>
    </dsp:sp>
    <dsp:sp modelId="{B7F9502B-A157-4BE0-B6F4-8DE71E5726E1}">
      <dsp:nvSpPr>
        <dsp:cNvPr id="0" name=""/>
        <dsp:cNvSpPr/>
      </dsp:nvSpPr>
      <dsp:spPr>
        <a:xfrm>
          <a:off x="679116" y="478316"/>
          <a:ext cx="4595023" cy="4595023"/>
        </a:xfrm>
        <a:prstGeom prst="circularArrow">
          <a:avLst>
            <a:gd name="adj1" fmla="val 9477"/>
            <a:gd name="adj2" fmla="val 684444"/>
            <a:gd name="adj3" fmla="val 17810406"/>
            <a:gd name="adj4" fmla="val 13905150"/>
            <a:gd name="adj5" fmla="val 11057"/>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C178F-F7DE-4DF7-93CE-4739517A6580}">
      <dsp:nvSpPr>
        <dsp:cNvPr id="0" name=""/>
        <dsp:cNvSpPr/>
      </dsp:nvSpPr>
      <dsp:spPr>
        <a:xfrm>
          <a:off x="3439320" y="1341992"/>
          <a:ext cx="2233226" cy="2233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100000"/>
            </a:lnSpc>
            <a:spcBef>
              <a:spcPct val="0"/>
            </a:spcBef>
            <a:spcAft>
              <a:spcPct val="35000"/>
            </a:spcAft>
          </a:pPr>
          <a:r>
            <a:rPr lang="tr-TR" sz="2200" kern="1200" dirty="0"/>
            <a:t>Bizler bu düzen içerisinde dahi sorumluluklarımızı yerine getirebilmeliyiz.</a:t>
          </a:r>
          <a:endParaRPr lang="en-US" sz="2200" kern="1200" dirty="0"/>
        </a:p>
      </dsp:txBody>
      <dsp:txXfrm>
        <a:off x="3439320" y="1341992"/>
        <a:ext cx="2233226" cy="2233226"/>
      </dsp:txXfrm>
    </dsp:sp>
    <dsp:sp modelId="{B66175A8-755D-4CB5-838A-4091BD8FC400}">
      <dsp:nvSpPr>
        <dsp:cNvPr id="0" name=""/>
        <dsp:cNvSpPr/>
      </dsp:nvSpPr>
      <dsp:spPr>
        <a:xfrm>
          <a:off x="679116" y="-156129"/>
          <a:ext cx="4595023" cy="4595023"/>
        </a:xfrm>
        <a:prstGeom prst="circularArrow">
          <a:avLst>
            <a:gd name="adj1" fmla="val 9477"/>
            <a:gd name="adj2" fmla="val 684444"/>
            <a:gd name="adj3" fmla="val 7010406"/>
            <a:gd name="adj4" fmla="val 3105150"/>
            <a:gd name="adj5" fmla="val 11057"/>
          </a:avLst>
        </a:prstGeom>
        <a:solidFill>
          <a:schemeClr val="accent5">
            <a:hueOff val="-2004937"/>
            <a:satOff val="1102"/>
            <a:lumOff val="5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DEA70B-A753-4E02-B06D-0DD879DACBF0}">
      <dsp:nvSpPr>
        <dsp:cNvPr id="0" name=""/>
        <dsp:cNvSpPr/>
      </dsp:nvSpPr>
      <dsp:spPr>
        <a:xfrm>
          <a:off x="43234" y="470941"/>
          <a:ext cx="767825" cy="7678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4E470A-AE9E-4870-B6AD-63CED9C38C2D}">
      <dsp:nvSpPr>
        <dsp:cNvPr id="0" name=""/>
        <dsp:cNvSpPr/>
      </dsp:nvSpPr>
      <dsp:spPr>
        <a:xfrm>
          <a:off x="204477" y="632185"/>
          <a:ext cx="445338" cy="445338"/>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99F987-ED24-4342-8346-07C43466F617}">
      <dsp:nvSpPr>
        <dsp:cNvPr id="0" name=""/>
        <dsp:cNvSpPr/>
      </dsp:nvSpPr>
      <dsp:spPr>
        <a:xfrm>
          <a:off x="975593" y="470941"/>
          <a:ext cx="1809873" cy="76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tr-TR" sz="1800" kern="1200"/>
            <a:t>Zamanı değerlendir.</a:t>
          </a:r>
          <a:endParaRPr lang="en-US" sz="1800" kern="1200"/>
        </a:p>
      </dsp:txBody>
      <dsp:txXfrm>
        <a:off x="975593" y="470941"/>
        <a:ext cx="1809873" cy="767825"/>
      </dsp:txXfrm>
    </dsp:sp>
    <dsp:sp modelId="{1EEF6310-CD2F-4EE3-8D20-E7E60DB98EC8}">
      <dsp:nvSpPr>
        <dsp:cNvPr id="0" name=""/>
        <dsp:cNvSpPr/>
      </dsp:nvSpPr>
      <dsp:spPr>
        <a:xfrm>
          <a:off x="3100823" y="470941"/>
          <a:ext cx="767825" cy="7678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508B5-4445-475A-8089-04CFA8DE5624}">
      <dsp:nvSpPr>
        <dsp:cNvPr id="0" name=""/>
        <dsp:cNvSpPr/>
      </dsp:nvSpPr>
      <dsp:spPr>
        <a:xfrm>
          <a:off x="3262067" y="632185"/>
          <a:ext cx="445338" cy="445338"/>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618A3A-BC29-41AE-A9DB-5E19E4D0B13D}">
      <dsp:nvSpPr>
        <dsp:cNvPr id="0" name=""/>
        <dsp:cNvSpPr/>
      </dsp:nvSpPr>
      <dsp:spPr>
        <a:xfrm>
          <a:off x="4033183" y="470941"/>
          <a:ext cx="1809873" cy="76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tr-TR" sz="1800" kern="1200"/>
            <a:t>Krizi fırsata çevirme vakti</a:t>
          </a:r>
          <a:endParaRPr lang="en-US" sz="1800" kern="1200"/>
        </a:p>
      </dsp:txBody>
      <dsp:txXfrm>
        <a:off x="4033183" y="470941"/>
        <a:ext cx="1809873" cy="767825"/>
      </dsp:txXfrm>
    </dsp:sp>
    <dsp:sp modelId="{F1931EB6-5211-419A-A425-F9A209B52E38}">
      <dsp:nvSpPr>
        <dsp:cNvPr id="0" name=""/>
        <dsp:cNvSpPr/>
      </dsp:nvSpPr>
      <dsp:spPr>
        <a:xfrm>
          <a:off x="43234" y="2074692"/>
          <a:ext cx="767825" cy="7678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71F84-6F07-48B7-8308-5EB7C54AB727}">
      <dsp:nvSpPr>
        <dsp:cNvPr id="0" name=""/>
        <dsp:cNvSpPr/>
      </dsp:nvSpPr>
      <dsp:spPr>
        <a:xfrm>
          <a:off x="204477" y="2235936"/>
          <a:ext cx="445338" cy="445338"/>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29F70D-60F8-44FA-9809-51E2CD6CE802}">
      <dsp:nvSpPr>
        <dsp:cNvPr id="0" name=""/>
        <dsp:cNvSpPr/>
      </dsp:nvSpPr>
      <dsp:spPr>
        <a:xfrm>
          <a:off x="975593" y="2074692"/>
          <a:ext cx="1809873" cy="76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tr-TR" sz="1800" kern="1200"/>
            <a:t>Günlük planını iyi yap ve uygulamaya geç</a:t>
          </a:r>
          <a:endParaRPr lang="en-US" sz="1800" kern="1200"/>
        </a:p>
      </dsp:txBody>
      <dsp:txXfrm>
        <a:off x="975593" y="2074692"/>
        <a:ext cx="1809873" cy="767825"/>
      </dsp:txXfrm>
    </dsp:sp>
    <dsp:sp modelId="{9BFD6DBA-5501-4925-BD99-83A875857300}">
      <dsp:nvSpPr>
        <dsp:cNvPr id="0" name=""/>
        <dsp:cNvSpPr/>
      </dsp:nvSpPr>
      <dsp:spPr>
        <a:xfrm>
          <a:off x="3100823" y="2074692"/>
          <a:ext cx="767825" cy="7678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520B2-9064-4A4C-8075-33C7056FAC2D}">
      <dsp:nvSpPr>
        <dsp:cNvPr id="0" name=""/>
        <dsp:cNvSpPr/>
      </dsp:nvSpPr>
      <dsp:spPr>
        <a:xfrm>
          <a:off x="3262067" y="2235936"/>
          <a:ext cx="445338" cy="445338"/>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7491FB-FB97-4864-8050-EF4B3E3F41E3}">
      <dsp:nvSpPr>
        <dsp:cNvPr id="0" name=""/>
        <dsp:cNvSpPr/>
      </dsp:nvSpPr>
      <dsp:spPr>
        <a:xfrm>
          <a:off x="4033183" y="2074692"/>
          <a:ext cx="1809873" cy="76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tr-TR" sz="1800" kern="1200"/>
            <a:t>Ders çalışma ortamını düzenle</a:t>
          </a:r>
          <a:endParaRPr lang="en-US" sz="1800" kern="1200"/>
        </a:p>
      </dsp:txBody>
      <dsp:txXfrm>
        <a:off x="4033183" y="2074692"/>
        <a:ext cx="1809873" cy="767825"/>
      </dsp:txXfrm>
    </dsp:sp>
    <dsp:sp modelId="{550FA288-3CE8-465D-8F41-B4B6CA22ADFC}">
      <dsp:nvSpPr>
        <dsp:cNvPr id="0" name=""/>
        <dsp:cNvSpPr/>
      </dsp:nvSpPr>
      <dsp:spPr>
        <a:xfrm>
          <a:off x="43234" y="3678443"/>
          <a:ext cx="767825" cy="7678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C87DF-C4AD-4B6E-99EF-69E0E9333280}">
      <dsp:nvSpPr>
        <dsp:cNvPr id="0" name=""/>
        <dsp:cNvSpPr/>
      </dsp:nvSpPr>
      <dsp:spPr>
        <a:xfrm>
          <a:off x="204477" y="3839687"/>
          <a:ext cx="445338" cy="445338"/>
        </a:xfrm>
        <a:prstGeom prst="rect">
          <a:avLst/>
        </a:prstGeom>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CE2EE8-6726-4804-92F0-B2F7699DAD48}">
      <dsp:nvSpPr>
        <dsp:cNvPr id="0" name=""/>
        <dsp:cNvSpPr/>
      </dsp:nvSpPr>
      <dsp:spPr>
        <a:xfrm>
          <a:off x="975593" y="3678443"/>
          <a:ext cx="1809873" cy="76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tr-TR" sz="1800" kern="1200"/>
            <a:t>Ders ve konu seçimi yapmadan ilerlemeye çalış</a:t>
          </a:r>
          <a:endParaRPr lang="en-US" sz="1800" kern="1200"/>
        </a:p>
      </dsp:txBody>
      <dsp:txXfrm>
        <a:off x="975593" y="3678443"/>
        <a:ext cx="1809873" cy="767825"/>
      </dsp:txXfrm>
    </dsp:sp>
    <dsp:sp modelId="{A53B9933-1005-4358-A4F5-21923400BA11}">
      <dsp:nvSpPr>
        <dsp:cNvPr id="0" name=""/>
        <dsp:cNvSpPr/>
      </dsp:nvSpPr>
      <dsp:spPr>
        <a:xfrm>
          <a:off x="3100823" y="3678443"/>
          <a:ext cx="767825" cy="7678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B85AD-8E80-4B60-AD3F-A8A3A9BF4E8A}">
      <dsp:nvSpPr>
        <dsp:cNvPr id="0" name=""/>
        <dsp:cNvSpPr/>
      </dsp:nvSpPr>
      <dsp:spPr>
        <a:xfrm>
          <a:off x="3262067" y="3839687"/>
          <a:ext cx="445338" cy="445338"/>
        </a:xfrm>
        <a:prstGeom prst="rect">
          <a:avLst/>
        </a:prstGeom>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C8CFB2-F9A2-4565-8E20-9175191B6558}">
      <dsp:nvSpPr>
        <dsp:cNvPr id="0" name=""/>
        <dsp:cNvSpPr/>
      </dsp:nvSpPr>
      <dsp:spPr>
        <a:xfrm>
          <a:off x="4033183" y="3678443"/>
          <a:ext cx="1809873" cy="76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tr-TR" sz="1800" kern="1200"/>
            <a:t>Konu konu ilerle</a:t>
          </a:r>
          <a:endParaRPr lang="en-US" sz="1800" kern="1200"/>
        </a:p>
      </dsp:txBody>
      <dsp:txXfrm>
        <a:off x="4033183" y="3678443"/>
        <a:ext cx="1809873" cy="76782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F904EE-BB07-44E6-A777-09257811DAA8}">
      <dsp:nvSpPr>
        <dsp:cNvPr id="0" name=""/>
        <dsp:cNvSpPr/>
      </dsp:nvSpPr>
      <dsp:spPr>
        <a:xfrm>
          <a:off x="43234" y="470941"/>
          <a:ext cx="767825" cy="7678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4D9811-F18C-4FC4-8154-4C60D16682A3}">
      <dsp:nvSpPr>
        <dsp:cNvPr id="0" name=""/>
        <dsp:cNvSpPr/>
      </dsp:nvSpPr>
      <dsp:spPr>
        <a:xfrm>
          <a:off x="204477" y="632185"/>
          <a:ext cx="445338" cy="445338"/>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7F6DCA-3086-41A9-B949-FF91E9F751F8}">
      <dsp:nvSpPr>
        <dsp:cNvPr id="0" name=""/>
        <dsp:cNvSpPr/>
      </dsp:nvSpPr>
      <dsp:spPr>
        <a:xfrm>
          <a:off x="975593" y="470941"/>
          <a:ext cx="1809873" cy="76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tr-TR" sz="1800" kern="1200"/>
            <a:t>Teknoloji kullanımına dikkat et</a:t>
          </a:r>
          <a:endParaRPr lang="en-US" sz="1800" kern="1200"/>
        </a:p>
      </dsp:txBody>
      <dsp:txXfrm>
        <a:off x="975593" y="470941"/>
        <a:ext cx="1809873" cy="767825"/>
      </dsp:txXfrm>
    </dsp:sp>
    <dsp:sp modelId="{3F06CF8D-0FAB-49FB-905E-D50E4D7248CF}">
      <dsp:nvSpPr>
        <dsp:cNvPr id="0" name=""/>
        <dsp:cNvSpPr/>
      </dsp:nvSpPr>
      <dsp:spPr>
        <a:xfrm>
          <a:off x="3100823" y="470941"/>
          <a:ext cx="767825" cy="7678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076C3-312A-4518-8D58-188B69D9ADC7}">
      <dsp:nvSpPr>
        <dsp:cNvPr id="0" name=""/>
        <dsp:cNvSpPr/>
      </dsp:nvSpPr>
      <dsp:spPr>
        <a:xfrm>
          <a:off x="3262067" y="632185"/>
          <a:ext cx="445338" cy="445338"/>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74C588-28D7-4C36-AE9B-037B19967E64}">
      <dsp:nvSpPr>
        <dsp:cNvPr id="0" name=""/>
        <dsp:cNvSpPr/>
      </dsp:nvSpPr>
      <dsp:spPr>
        <a:xfrm>
          <a:off x="4033183" y="470941"/>
          <a:ext cx="1809873" cy="76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tr-TR" sz="1800" kern="1200"/>
            <a:t>Hedeflerini gözden geçir ya da belirle</a:t>
          </a:r>
          <a:endParaRPr lang="en-US" sz="1800" kern="1200"/>
        </a:p>
      </dsp:txBody>
      <dsp:txXfrm>
        <a:off x="4033183" y="470941"/>
        <a:ext cx="1809873" cy="767825"/>
      </dsp:txXfrm>
    </dsp:sp>
    <dsp:sp modelId="{727FD57F-C652-499A-A85A-B61A0BC34D9D}">
      <dsp:nvSpPr>
        <dsp:cNvPr id="0" name=""/>
        <dsp:cNvSpPr/>
      </dsp:nvSpPr>
      <dsp:spPr>
        <a:xfrm>
          <a:off x="43234" y="2074692"/>
          <a:ext cx="767825" cy="7678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17147-A719-4C96-A113-C6F14C3CB74F}">
      <dsp:nvSpPr>
        <dsp:cNvPr id="0" name=""/>
        <dsp:cNvSpPr/>
      </dsp:nvSpPr>
      <dsp:spPr>
        <a:xfrm>
          <a:off x="204477" y="2235936"/>
          <a:ext cx="445338" cy="445338"/>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FE89A6-CDEE-4184-8E27-33E230E1730F}">
      <dsp:nvSpPr>
        <dsp:cNvPr id="0" name=""/>
        <dsp:cNvSpPr/>
      </dsp:nvSpPr>
      <dsp:spPr>
        <a:xfrm>
          <a:off x="975593" y="2074692"/>
          <a:ext cx="1809873" cy="76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tr-TR" sz="1800" kern="1200"/>
            <a:t>Kitap oku</a:t>
          </a:r>
          <a:endParaRPr lang="en-US" sz="1800" kern="1200"/>
        </a:p>
      </dsp:txBody>
      <dsp:txXfrm>
        <a:off x="975593" y="2074692"/>
        <a:ext cx="1809873" cy="767825"/>
      </dsp:txXfrm>
    </dsp:sp>
    <dsp:sp modelId="{78577100-5875-417D-B6DE-15B4A2C5415D}">
      <dsp:nvSpPr>
        <dsp:cNvPr id="0" name=""/>
        <dsp:cNvSpPr/>
      </dsp:nvSpPr>
      <dsp:spPr>
        <a:xfrm>
          <a:off x="3100823" y="2074692"/>
          <a:ext cx="767825" cy="7678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5812C-DF22-4CD3-9F19-57C4856FBCF9}">
      <dsp:nvSpPr>
        <dsp:cNvPr id="0" name=""/>
        <dsp:cNvSpPr/>
      </dsp:nvSpPr>
      <dsp:spPr>
        <a:xfrm>
          <a:off x="3262067" y="2235936"/>
          <a:ext cx="445338" cy="445338"/>
        </a:xfrm>
        <a:prstGeom prst="rect">
          <a:avLst/>
        </a:prstGeom>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34CDFA-4A19-44FC-A4E8-EEBC5C0E22E4}">
      <dsp:nvSpPr>
        <dsp:cNvPr id="0" name=""/>
        <dsp:cNvSpPr/>
      </dsp:nvSpPr>
      <dsp:spPr>
        <a:xfrm>
          <a:off x="4033183" y="2074692"/>
          <a:ext cx="1809873" cy="76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tr-TR" sz="1800" kern="1200"/>
            <a:t>Keyif al</a:t>
          </a:r>
          <a:endParaRPr lang="en-US" sz="1800" kern="1200"/>
        </a:p>
      </dsp:txBody>
      <dsp:txXfrm>
        <a:off x="4033183" y="2074692"/>
        <a:ext cx="1809873" cy="767825"/>
      </dsp:txXfrm>
    </dsp:sp>
    <dsp:sp modelId="{79C34AC8-D606-4A4C-A36B-4645A8518334}">
      <dsp:nvSpPr>
        <dsp:cNvPr id="0" name=""/>
        <dsp:cNvSpPr/>
      </dsp:nvSpPr>
      <dsp:spPr>
        <a:xfrm>
          <a:off x="43234" y="3678443"/>
          <a:ext cx="767825" cy="7678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6A4B5-731B-413B-9323-90DF8197FB51}">
      <dsp:nvSpPr>
        <dsp:cNvPr id="0" name=""/>
        <dsp:cNvSpPr/>
      </dsp:nvSpPr>
      <dsp:spPr>
        <a:xfrm>
          <a:off x="204477" y="3839687"/>
          <a:ext cx="445338" cy="445338"/>
        </a:xfrm>
        <a:prstGeom prst="rect">
          <a:avLst/>
        </a:prstGeom>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B1A126-5CD7-4DCA-A227-1B67387ACB90}">
      <dsp:nvSpPr>
        <dsp:cNvPr id="0" name=""/>
        <dsp:cNvSpPr/>
      </dsp:nvSpPr>
      <dsp:spPr>
        <a:xfrm>
          <a:off x="975593" y="3678443"/>
          <a:ext cx="1809873" cy="76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tr-TR" sz="1800" kern="1200"/>
            <a:t>VE İSTEDİĞİN ZAMAN DESTEK AL </a:t>
          </a:r>
          <a:endParaRPr lang="en-US" sz="1800" kern="1200"/>
        </a:p>
      </dsp:txBody>
      <dsp:txXfrm>
        <a:off x="975593" y="3678443"/>
        <a:ext cx="1809873" cy="7678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96F031-28FE-42D4-941E-F81C66FDA592}">
      <dsp:nvSpPr>
        <dsp:cNvPr id="0" name=""/>
        <dsp:cNvSpPr/>
      </dsp:nvSpPr>
      <dsp:spPr>
        <a:xfrm>
          <a:off x="0" y="331711"/>
          <a:ext cx="5741533" cy="478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628342-F91E-42E7-A0AA-C0A507FF1C14}">
      <dsp:nvSpPr>
        <dsp:cNvPr id="0" name=""/>
        <dsp:cNvSpPr/>
      </dsp:nvSpPr>
      <dsp:spPr>
        <a:xfrm>
          <a:off x="287076" y="51271"/>
          <a:ext cx="4019073" cy="5608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11" tIns="0" rIns="151911" bIns="0" numCol="1" spcCol="1270" anchor="ctr" anchorCtr="0">
          <a:noAutofit/>
        </a:bodyPr>
        <a:lstStyle/>
        <a:p>
          <a:pPr lvl="0" algn="l" defTabSz="844550">
            <a:lnSpc>
              <a:spcPct val="90000"/>
            </a:lnSpc>
            <a:spcBef>
              <a:spcPct val="0"/>
            </a:spcBef>
            <a:spcAft>
              <a:spcPct val="35000"/>
            </a:spcAft>
          </a:pPr>
          <a:r>
            <a:rPr lang="tr-TR" sz="1900" kern="1200" dirty="0"/>
            <a:t>Kendini bil</a:t>
          </a:r>
          <a:endParaRPr lang="en-US" sz="1900" kern="1200" dirty="0"/>
        </a:p>
      </dsp:txBody>
      <dsp:txXfrm>
        <a:off x="287076" y="51271"/>
        <a:ext cx="4019073" cy="560880"/>
      </dsp:txXfrm>
    </dsp:sp>
    <dsp:sp modelId="{4F7619C6-D5BF-4BD6-8D09-F7C60A748ED1}">
      <dsp:nvSpPr>
        <dsp:cNvPr id="0" name=""/>
        <dsp:cNvSpPr/>
      </dsp:nvSpPr>
      <dsp:spPr>
        <a:xfrm>
          <a:off x="0" y="1193551"/>
          <a:ext cx="5741533" cy="478800"/>
        </a:xfrm>
        <a:prstGeom prst="rect">
          <a:avLst/>
        </a:prstGeom>
        <a:solidFill>
          <a:schemeClr val="lt1">
            <a:alpha val="90000"/>
            <a:hueOff val="0"/>
            <a:satOff val="0"/>
            <a:lumOff val="0"/>
            <a:alphaOff val="0"/>
          </a:schemeClr>
        </a:solidFill>
        <a:ln w="19050" cap="rnd" cmpd="sng" algn="ctr">
          <a:solidFill>
            <a:schemeClr val="accent2">
              <a:hueOff val="-622029"/>
              <a:satOff val="-3291"/>
              <a:lumOff val="-1255"/>
              <a:alphaOff val="0"/>
            </a:schemeClr>
          </a:solidFill>
          <a:prstDash val="solid"/>
        </a:ln>
        <a:effectLst/>
      </dsp:spPr>
      <dsp:style>
        <a:lnRef idx="2">
          <a:scrgbClr r="0" g="0" b="0"/>
        </a:lnRef>
        <a:fillRef idx="1">
          <a:scrgbClr r="0" g="0" b="0"/>
        </a:fillRef>
        <a:effectRef idx="0">
          <a:scrgbClr r="0" g="0" b="0"/>
        </a:effectRef>
        <a:fontRef idx="minor"/>
      </dsp:style>
    </dsp:sp>
    <dsp:sp modelId="{776D7D73-A67F-424E-86BC-4D3A29D8329E}">
      <dsp:nvSpPr>
        <dsp:cNvPr id="0" name=""/>
        <dsp:cNvSpPr/>
      </dsp:nvSpPr>
      <dsp:spPr>
        <a:xfrm>
          <a:off x="287076" y="913111"/>
          <a:ext cx="4019073" cy="560880"/>
        </a:xfrm>
        <a:prstGeom prst="roundRect">
          <a:avLst/>
        </a:prstGeom>
        <a:solidFill>
          <a:schemeClr val="accent2">
            <a:hueOff val="-622029"/>
            <a:satOff val="-3291"/>
            <a:lumOff val="-1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11" tIns="0" rIns="151911" bIns="0" numCol="1" spcCol="1270" anchor="ctr" anchorCtr="0">
          <a:noAutofit/>
        </a:bodyPr>
        <a:lstStyle/>
        <a:p>
          <a:pPr lvl="0" algn="l" defTabSz="844550">
            <a:lnSpc>
              <a:spcPct val="90000"/>
            </a:lnSpc>
            <a:spcBef>
              <a:spcPct val="0"/>
            </a:spcBef>
            <a:spcAft>
              <a:spcPct val="35000"/>
            </a:spcAft>
          </a:pPr>
          <a:r>
            <a:rPr lang="tr-TR" sz="1900" kern="1200"/>
            <a:t>Düzenini kur</a:t>
          </a:r>
          <a:endParaRPr lang="en-US" sz="1900" kern="1200"/>
        </a:p>
      </dsp:txBody>
      <dsp:txXfrm>
        <a:off x="287076" y="913111"/>
        <a:ext cx="4019073" cy="560880"/>
      </dsp:txXfrm>
    </dsp:sp>
    <dsp:sp modelId="{B3061247-A33E-4044-87B7-03ED00865672}">
      <dsp:nvSpPr>
        <dsp:cNvPr id="0" name=""/>
        <dsp:cNvSpPr/>
      </dsp:nvSpPr>
      <dsp:spPr>
        <a:xfrm>
          <a:off x="0" y="2055391"/>
          <a:ext cx="5741533" cy="478800"/>
        </a:xfrm>
        <a:prstGeom prst="rect">
          <a:avLst/>
        </a:prstGeom>
        <a:solidFill>
          <a:schemeClr val="lt1">
            <a:alpha val="90000"/>
            <a:hueOff val="0"/>
            <a:satOff val="0"/>
            <a:lumOff val="0"/>
            <a:alphaOff val="0"/>
          </a:schemeClr>
        </a:solidFill>
        <a:ln w="19050" cap="rnd" cmpd="sng" algn="ctr">
          <a:solidFill>
            <a:schemeClr val="accent2">
              <a:hueOff val="-1244058"/>
              <a:satOff val="-6581"/>
              <a:lumOff val="-2510"/>
              <a:alphaOff val="0"/>
            </a:schemeClr>
          </a:solidFill>
          <a:prstDash val="solid"/>
        </a:ln>
        <a:effectLst/>
      </dsp:spPr>
      <dsp:style>
        <a:lnRef idx="2">
          <a:scrgbClr r="0" g="0" b="0"/>
        </a:lnRef>
        <a:fillRef idx="1">
          <a:scrgbClr r="0" g="0" b="0"/>
        </a:fillRef>
        <a:effectRef idx="0">
          <a:scrgbClr r="0" g="0" b="0"/>
        </a:effectRef>
        <a:fontRef idx="minor"/>
      </dsp:style>
    </dsp:sp>
    <dsp:sp modelId="{F866913E-3E75-4596-9CAC-4E0BE4BB891F}">
      <dsp:nvSpPr>
        <dsp:cNvPr id="0" name=""/>
        <dsp:cNvSpPr/>
      </dsp:nvSpPr>
      <dsp:spPr>
        <a:xfrm>
          <a:off x="287076" y="1774951"/>
          <a:ext cx="4019073" cy="560880"/>
        </a:xfrm>
        <a:prstGeom prst="roundRect">
          <a:avLst/>
        </a:prstGeom>
        <a:solidFill>
          <a:schemeClr val="accent2">
            <a:hueOff val="-1244058"/>
            <a:satOff val="-6581"/>
            <a:lumOff val="-2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11" tIns="0" rIns="151911" bIns="0" numCol="1" spcCol="1270" anchor="ctr" anchorCtr="0">
          <a:noAutofit/>
        </a:bodyPr>
        <a:lstStyle/>
        <a:p>
          <a:pPr lvl="0" algn="l" defTabSz="844550">
            <a:lnSpc>
              <a:spcPct val="90000"/>
            </a:lnSpc>
            <a:spcBef>
              <a:spcPct val="0"/>
            </a:spcBef>
            <a:spcAft>
              <a:spcPct val="35000"/>
            </a:spcAft>
          </a:pPr>
          <a:r>
            <a:rPr lang="tr-TR" sz="1900" kern="1200"/>
            <a:t>Hedef belirle</a:t>
          </a:r>
          <a:endParaRPr lang="en-US" sz="1900" kern="1200"/>
        </a:p>
      </dsp:txBody>
      <dsp:txXfrm>
        <a:off x="287076" y="1774951"/>
        <a:ext cx="4019073" cy="560880"/>
      </dsp:txXfrm>
    </dsp:sp>
    <dsp:sp modelId="{CEF0163A-4241-4438-9CE3-359A25349FA5}">
      <dsp:nvSpPr>
        <dsp:cNvPr id="0" name=""/>
        <dsp:cNvSpPr/>
      </dsp:nvSpPr>
      <dsp:spPr>
        <a:xfrm>
          <a:off x="0" y="2917231"/>
          <a:ext cx="5741533" cy="478800"/>
        </a:xfrm>
        <a:prstGeom prst="rect">
          <a:avLst/>
        </a:prstGeom>
        <a:solidFill>
          <a:schemeClr val="lt1">
            <a:alpha val="90000"/>
            <a:hueOff val="0"/>
            <a:satOff val="0"/>
            <a:lumOff val="0"/>
            <a:alphaOff val="0"/>
          </a:schemeClr>
        </a:solidFill>
        <a:ln w="19050" cap="rnd" cmpd="sng" algn="ctr">
          <a:solidFill>
            <a:schemeClr val="accent2">
              <a:hueOff val="-1866088"/>
              <a:satOff val="-9872"/>
              <a:lumOff val="-3764"/>
              <a:alphaOff val="0"/>
            </a:schemeClr>
          </a:solidFill>
          <a:prstDash val="solid"/>
        </a:ln>
        <a:effectLst/>
      </dsp:spPr>
      <dsp:style>
        <a:lnRef idx="2">
          <a:scrgbClr r="0" g="0" b="0"/>
        </a:lnRef>
        <a:fillRef idx="1">
          <a:scrgbClr r="0" g="0" b="0"/>
        </a:fillRef>
        <a:effectRef idx="0">
          <a:scrgbClr r="0" g="0" b="0"/>
        </a:effectRef>
        <a:fontRef idx="minor"/>
      </dsp:style>
    </dsp:sp>
    <dsp:sp modelId="{7E40325A-0A81-471E-B5E2-2FC3846BB77A}">
      <dsp:nvSpPr>
        <dsp:cNvPr id="0" name=""/>
        <dsp:cNvSpPr/>
      </dsp:nvSpPr>
      <dsp:spPr>
        <a:xfrm>
          <a:off x="287076" y="2636791"/>
          <a:ext cx="4019073" cy="560880"/>
        </a:xfrm>
        <a:prstGeom prst="roundRect">
          <a:avLst/>
        </a:prstGeom>
        <a:solidFill>
          <a:schemeClr val="accent2">
            <a:hueOff val="-1866088"/>
            <a:satOff val="-9872"/>
            <a:lumOff val="-37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11" tIns="0" rIns="151911" bIns="0" numCol="1" spcCol="1270" anchor="ctr" anchorCtr="0">
          <a:noAutofit/>
        </a:bodyPr>
        <a:lstStyle/>
        <a:p>
          <a:pPr lvl="0" algn="l" defTabSz="844550">
            <a:lnSpc>
              <a:spcPct val="90000"/>
            </a:lnSpc>
            <a:spcBef>
              <a:spcPct val="0"/>
            </a:spcBef>
            <a:spcAft>
              <a:spcPct val="35000"/>
            </a:spcAft>
          </a:pPr>
          <a:r>
            <a:rPr lang="tr-TR" sz="1900" kern="1200"/>
            <a:t>Plan yap</a:t>
          </a:r>
          <a:endParaRPr lang="en-US" sz="1900" kern="1200"/>
        </a:p>
      </dsp:txBody>
      <dsp:txXfrm>
        <a:off x="287076" y="2636791"/>
        <a:ext cx="4019073" cy="560880"/>
      </dsp:txXfrm>
    </dsp:sp>
    <dsp:sp modelId="{DB9A5C90-E61D-4BB2-8426-EC410F08F933}">
      <dsp:nvSpPr>
        <dsp:cNvPr id="0" name=""/>
        <dsp:cNvSpPr/>
      </dsp:nvSpPr>
      <dsp:spPr>
        <a:xfrm>
          <a:off x="0" y="3779071"/>
          <a:ext cx="5741533" cy="478800"/>
        </a:xfrm>
        <a:prstGeom prst="rect">
          <a:avLst/>
        </a:prstGeom>
        <a:solidFill>
          <a:schemeClr val="lt1">
            <a:alpha val="90000"/>
            <a:hueOff val="0"/>
            <a:satOff val="0"/>
            <a:lumOff val="0"/>
            <a:alphaOff val="0"/>
          </a:schemeClr>
        </a:solidFill>
        <a:ln w="19050" cap="rnd" cmpd="sng" algn="ctr">
          <a:solidFill>
            <a:schemeClr val="accent2">
              <a:hueOff val="-2488117"/>
              <a:satOff val="-13162"/>
              <a:lumOff val="-5019"/>
              <a:alphaOff val="0"/>
            </a:schemeClr>
          </a:solidFill>
          <a:prstDash val="solid"/>
        </a:ln>
        <a:effectLst/>
      </dsp:spPr>
      <dsp:style>
        <a:lnRef idx="2">
          <a:scrgbClr r="0" g="0" b="0"/>
        </a:lnRef>
        <a:fillRef idx="1">
          <a:scrgbClr r="0" g="0" b="0"/>
        </a:fillRef>
        <a:effectRef idx="0">
          <a:scrgbClr r="0" g="0" b="0"/>
        </a:effectRef>
        <a:fontRef idx="minor"/>
      </dsp:style>
    </dsp:sp>
    <dsp:sp modelId="{81685E8E-3250-4318-BC01-0D1AA66C2883}">
      <dsp:nvSpPr>
        <dsp:cNvPr id="0" name=""/>
        <dsp:cNvSpPr/>
      </dsp:nvSpPr>
      <dsp:spPr>
        <a:xfrm>
          <a:off x="287076" y="3498631"/>
          <a:ext cx="4019073" cy="560880"/>
        </a:xfrm>
        <a:prstGeom prst="roundRect">
          <a:avLst/>
        </a:prstGeom>
        <a:solidFill>
          <a:schemeClr val="accent2">
            <a:hueOff val="-2488117"/>
            <a:satOff val="-13162"/>
            <a:lumOff val="-501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11" tIns="0" rIns="151911" bIns="0" numCol="1" spcCol="1270" anchor="ctr" anchorCtr="0">
          <a:noAutofit/>
        </a:bodyPr>
        <a:lstStyle/>
        <a:p>
          <a:pPr lvl="0" algn="l" defTabSz="844550">
            <a:lnSpc>
              <a:spcPct val="90000"/>
            </a:lnSpc>
            <a:spcBef>
              <a:spcPct val="0"/>
            </a:spcBef>
            <a:spcAft>
              <a:spcPct val="35000"/>
            </a:spcAft>
          </a:pPr>
          <a:r>
            <a:rPr lang="tr-TR" sz="1900" kern="1200"/>
            <a:t>İradeli ol</a:t>
          </a:r>
          <a:endParaRPr lang="en-US" sz="1900" kern="1200"/>
        </a:p>
      </dsp:txBody>
      <dsp:txXfrm>
        <a:off x="287076" y="3498631"/>
        <a:ext cx="4019073" cy="560880"/>
      </dsp:txXfrm>
    </dsp:sp>
    <dsp:sp modelId="{993E1016-ABC0-42AB-A937-3DDD3E0EBC13}">
      <dsp:nvSpPr>
        <dsp:cNvPr id="0" name=""/>
        <dsp:cNvSpPr/>
      </dsp:nvSpPr>
      <dsp:spPr>
        <a:xfrm>
          <a:off x="0" y="4640911"/>
          <a:ext cx="5741533" cy="478800"/>
        </a:xfrm>
        <a:prstGeom prst="rect">
          <a:avLst/>
        </a:prstGeom>
        <a:solidFill>
          <a:schemeClr val="lt1">
            <a:alpha val="90000"/>
            <a:hueOff val="0"/>
            <a:satOff val="0"/>
            <a:lumOff val="0"/>
            <a:alphaOff val="0"/>
          </a:schemeClr>
        </a:solidFill>
        <a:ln w="19050" cap="rnd" cmpd="sng" algn="ctr">
          <a:solidFill>
            <a:schemeClr val="accent2">
              <a:hueOff val="-3110146"/>
              <a:satOff val="-16453"/>
              <a:lumOff val="-6274"/>
              <a:alphaOff val="0"/>
            </a:schemeClr>
          </a:solidFill>
          <a:prstDash val="solid"/>
        </a:ln>
        <a:effectLst/>
      </dsp:spPr>
      <dsp:style>
        <a:lnRef idx="2">
          <a:scrgbClr r="0" g="0" b="0"/>
        </a:lnRef>
        <a:fillRef idx="1">
          <a:scrgbClr r="0" g="0" b="0"/>
        </a:fillRef>
        <a:effectRef idx="0">
          <a:scrgbClr r="0" g="0" b="0"/>
        </a:effectRef>
        <a:fontRef idx="minor"/>
      </dsp:style>
    </dsp:sp>
    <dsp:sp modelId="{14428015-1BB9-4C1F-8B30-9C1858AA8FAE}">
      <dsp:nvSpPr>
        <dsp:cNvPr id="0" name=""/>
        <dsp:cNvSpPr/>
      </dsp:nvSpPr>
      <dsp:spPr>
        <a:xfrm>
          <a:off x="287076" y="4360471"/>
          <a:ext cx="4019073" cy="560880"/>
        </a:xfrm>
        <a:prstGeom prst="roundRect">
          <a:avLst/>
        </a:prstGeom>
        <a:solidFill>
          <a:schemeClr val="accent2">
            <a:hueOff val="-3110146"/>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11" tIns="0" rIns="151911" bIns="0" numCol="1" spcCol="1270" anchor="ctr" anchorCtr="0">
          <a:noAutofit/>
        </a:bodyPr>
        <a:lstStyle/>
        <a:p>
          <a:pPr lvl="0" algn="l" defTabSz="844550">
            <a:lnSpc>
              <a:spcPct val="90000"/>
            </a:lnSpc>
            <a:spcBef>
              <a:spcPct val="0"/>
            </a:spcBef>
            <a:spcAft>
              <a:spcPct val="35000"/>
            </a:spcAft>
          </a:pPr>
          <a:r>
            <a:rPr lang="tr-TR" sz="1900" kern="1200" dirty="0"/>
            <a:t>İç </a:t>
          </a:r>
          <a:r>
            <a:rPr lang="tr-TR" sz="1900" kern="1200" dirty="0" smtClean="0"/>
            <a:t>disiplin</a:t>
          </a:r>
          <a:endParaRPr lang="en-US" sz="1900" kern="1200" dirty="0"/>
        </a:p>
      </dsp:txBody>
      <dsp:txXfrm>
        <a:off x="287076" y="4360471"/>
        <a:ext cx="4019073" cy="5608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F57323-1F98-4B14-A87C-22A444602D40}">
      <dsp:nvSpPr>
        <dsp:cNvPr id="0" name=""/>
        <dsp:cNvSpPr/>
      </dsp:nvSpPr>
      <dsp:spPr>
        <a:xfrm>
          <a:off x="250453" y="906209"/>
          <a:ext cx="773103" cy="7731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57433F-83B4-4D27-B499-63C0B28B4507}">
      <dsp:nvSpPr>
        <dsp:cNvPr id="0" name=""/>
        <dsp:cNvSpPr/>
      </dsp:nvSpPr>
      <dsp:spPr>
        <a:xfrm>
          <a:off x="415212" y="1070969"/>
          <a:ext cx="443583" cy="443583"/>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0A99CF-F312-487C-BA12-E1C62EAFE762}">
      <dsp:nvSpPr>
        <dsp:cNvPr id="0" name=""/>
        <dsp:cNvSpPr/>
      </dsp:nvSpPr>
      <dsp:spPr>
        <a:xfrm>
          <a:off x="3313" y="1920115"/>
          <a:ext cx="1267382" cy="50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a:t>Yeme – İçme</a:t>
          </a:r>
          <a:endParaRPr lang="en-US" sz="1400" kern="1200"/>
        </a:p>
      </dsp:txBody>
      <dsp:txXfrm>
        <a:off x="3313" y="1920115"/>
        <a:ext cx="1267382" cy="506953"/>
      </dsp:txXfrm>
    </dsp:sp>
    <dsp:sp modelId="{E96C194D-AD09-4741-AA13-F5A09CC617A1}">
      <dsp:nvSpPr>
        <dsp:cNvPr id="0" name=""/>
        <dsp:cNvSpPr/>
      </dsp:nvSpPr>
      <dsp:spPr>
        <a:xfrm>
          <a:off x="1739627" y="906209"/>
          <a:ext cx="773103" cy="77310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A37EF-1D9D-4723-B84B-0B893F8C89C9}">
      <dsp:nvSpPr>
        <dsp:cNvPr id="0" name=""/>
        <dsp:cNvSpPr/>
      </dsp:nvSpPr>
      <dsp:spPr>
        <a:xfrm>
          <a:off x="1904387" y="1070969"/>
          <a:ext cx="443583" cy="443583"/>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6A87CB-1D59-491C-99AC-A3FB2BDBDEF6}">
      <dsp:nvSpPr>
        <dsp:cNvPr id="0" name=""/>
        <dsp:cNvSpPr/>
      </dsp:nvSpPr>
      <dsp:spPr>
        <a:xfrm>
          <a:off x="1492488" y="1920115"/>
          <a:ext cx="1267382" cy="50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a:t>Eba Ders Takibi</a:t>
          </a:r>
          <a:endParaRPr lang="en-US" sz="1400" kern="1200"/>
        </a:p>
      </dsp:txBody>
      <dsp:txXfrm>
        <a:off x="1492488" y="1920115"/>
        <a:ext cx="1267382" cy="506953"/>
      </dsp:txXfrm>
    </dsp:sp>
    <dsp:sp modelId="{8D80E90B-BF65-4A34-9BEE-4C53ECB3B536}">
      <dsp:nvSpPr>
        <dsp:cNvPr id="0" name=""/>
        <dsp:cNvSpPr/>
      </dsp:nvSpPr>
      <dsp:spPr>
        <a:xfrm>
          <a:off x="3228802" y="906209"/>
          <a:ext cx="773103" cy="77310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6529BF-34B3-4548-8E85-57185D02C103}">
      <dsp:nvSpPr>
        <dsp:cNvPr id="0" name=""/>
        <dsp:cNvSpPr/>
      </dsp:nvSpPr>
      <dsp:spPr>
        <a:xfrm>
          <a:off x="3393562" y="1070969"/>
          <a:ext cx="443583" cy="443583"/>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8B820C6-AD57-4DE3-B4EB-069BA164F6D2}">
      <dsp:nvSpPr>
        <dsp:cNvPr id="0" name=""/>
        <dsp:cNvSpPr/>
      </dsp:nvSpPr>
      <dsp:spPr>
        <a:xfrm>
          <a:off x="2981662" y="1920115"/>
          <a:ext cx="1267382" cy="50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a:t>Ders Çalışma – Konu Tekrarı</a:t>
          </a:r>
          <a:endParaRPr lang="en-US" sz="1400" kern="1200"/>
        </a:p>
      </dsp:txBody>
      <dsp:txXfrm>
        <a:off x="2981662" y="1920115"/>
        <a:ext cx="1267382" cy="506953"/>
      </dsp:txXfrm>
    </dsp:sp>
    <dsp:sp modelId="{AB823E5E-CE0A-42EE-8C33-5BB09F31A93E}">
      <dsp:nvSpPr>
        <dsp:cNvPr id="0" name=""/>
        <dsp:cNvSpPr/>
      </dsp:nvSpPr>
      <dsp:spPr>
        <a:xfrm>
          <a:off x="4717977" y="906209"/>
          <a:ext cx="773103" cy="77310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41432-C8CA-456A-BA48-D703DD77242D}">
      <dsp:nvSpPr>
        <dsp:cNvPr id="0" name=""/>
        <dsp:cNvSpPr/>
      </dsp:nvSpPr>
      <dsp:spPr>
        <a:xfrm>
          <a:off x="4882737" y="1070969"/>
          <a:ext cx="443583" cy="443583"/>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47E3F0-400C-412D-AA7C-497FDDCD11F2}">
      <dsp:nvSpPr>
        <dsp:cNvPr id="0" name=""/>
        <dsp:cNvSpPr/>
      </dsp:nvSpPr>
      <dsp:spPr>
        <a:xfrm>
          <a:off x="4470837" y="1920115"/>
          <a:ext cx="1267382" cy="50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a:t>Dinlenme</a:t>
          </a:r>
          <a:endParaRPr lang="en-US" sz="1400" kern="1200"/>
        </a:p>
      </dsp:txBody>
      <dsp:txXfrm>
        <a:off x="4470837" y="1920115"/>
        <a:ext cx="1267382" cy="506953"/>
      </dsp:txXfrm>
    </dsp:sp>
    <dsp:sp modelId="{80054768-5E29-4EE7-AC34-905E54C0E00A}">
      <dsp:nvSpPr>
        <dsp:cNvPr id="0" name=""/>
        <dsp:cNvSpPr/>
      </dsp:nvSpPr>
      <dsp:spPr>
        <a:xfrm>
          <a:off x="250453" y="2743914"/>
          <a:ext cx="773103" cy="77310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75EAD-0747-4235-88D3-ADB1A9D3901A}">
      <dsp:nvSpPr>
        <dsp:cNvPr id="0" name=""/>
        <dsp:cNvSpPr/>
      </dsp:nvSpPr>
      <dsp:spPr>
        <a:xfrm>
          <a:off x="415212" y="2908674"/>
          <a:ext cx="443583" cy="443583"/>
        </a:xfrm>
        <a:prstGeom prst="rect">
          <a:avLst/>
        </a:prstGeom>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EEFF59-DDC9-4BE4-BAD1-C88D54837DBC}">
      <dsp:nvSpPr>
        <dsp:cNvPr id="0" name=""/>
        <dsp:cNvSpPr/>
      </dsp:nvSpPr>
      <dsp:spPr>
        <a:xfrm>
          <a:off x="3313" y="3757820"/>
          <a:ext cx="1267382" cy="50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a:t>Dizi – Film</a:t>
          </a:r>
          <a:endParaRPr lang="en-US" sz="1400" kern="1200"/>
        </a:p>
      </dsp:txBody>
      <dsp:txXfrm>
        <a:off x="3313" y="3757820"/>
        <a:ext cx="1267382" cy="506953"/>
      </dsp:txXfrm>
    </dsp:sp>
    <dsp:sp modelId="{32337BC7-C430-42D7-B099-2C6E81055509}">
      <dsp:nvSpPr>
        <dsp:cNvPr id="0" name=""/>
        <dsp:cNvSpPr/>
      </dsp:nvSpPr>
      <dsp:spPr>
        <a:xfrm>
          <a:off x="1739627" y="2743914"/>
          <a:ext cx="773103" cy="7731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15506-0626-4240-B64A-CE9B15B777C5}">
      <dsp:nvSpPr>
        <dsp:cNvPr id="0" name=""/>
        <dsp:cNvSpPr/>
      </dsp:nvSpPr>
      <dsp:spPr>
        <a:xfrm>
          <a:off x="1904387" y="2908674"/>
          <a:ext cx="443583" cy="443583"/>
        </a:xfrm>
        <a:prstGeom prst="rect">
          <a:avLst/>
        </a:prstGeom>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5B6210-D1CD-429B-8E3C-966942873211}">
      <dsp:nvSpPr>
        <dsp:cNvPr id="0" name=""/>
        <dsp:cNvSpPr/>
      </dsp:nvSpPr>
      <dsp:spPr>
        <a:xfrm>
          <a:off x="1492488" y="3757820"/>
          <a:ext cx="1267382" cy="50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a:t>Aile</a:t>
          </a:r>
          <a:endParaRPr lang="en-US" sz="1400" kern="1200"/>
        </a:p>
      </dsp:txBody>
      <dsp:txXfrm>
        <a:off x="1492488" y="3757820"/>
        <a:ext cx="1267382" cy="506953"/>
      </dsp:txXfrm>
    </dsp:sp>
    <dsp:sp modelId="{E36667CD-642E-4652-A873-84BC38FB6994}">
      <dsp:nvSpPr>
        <dsp:cNvPr id="0" name=""/>
        <dsp:cNvSpPr/>
      </dsp:nvSpPr>
      <dsp:spPr>
        <a:xfrm>
          <a:off x="3228802" y="2743914"/>
          <a:ext cx="773103" cy="77310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D18BE-71F1-464E-B604-EC5982A3E5D5}">
      <dsp:nvSpPr>
        <dsp:cNvPr id="0" name=""/>
        <dsp:cNvSpPr/>
      </dsp:nvSpPr>
      <dsp:spPr>
        <a:xfrm>
          <a:off x="3393562" y="2908674"/>
          <a:ext cx="443583" cy="443583"/>
        </a:xfrm>
        <a:prstGeom prst="rect">
          <a:avLst/>
        </a:prstGeom>
        <a:blipFill>
          <a:blip xmlns:r="http://schemas.openxmlformats.org/officeDocument/2006/relationships"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13793F-65AE-4DDA-AB6D-2B4C10A591AD}">
      <dsp:nvSpPr>
        <dsp:cNvPr id="0" name=""/>
        <dsp:cNvSpPr/>
      </dsp:nvSpPr>
      <dsp:spPr>
        <a:xfrm>
          <a:off x="2981662" y="3757820"/>
          <a:ext cx="1267382" cy="50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a:t>Uyku</a:t>
          </a:r>
          <a:endParaRPr lang="en-US" sz="1400" kern="1200"/>
        </a:p>
      </dsp:txBody>
      <dsp:txXfrm>
        <a:off x="2981662" y="3757820"/>
        <a:ext cx="1267382" cy="506953"/>
      </dsp:txXfrm>
    </dsp:sp>
    <dsp:sp modelId="{D7A253C3-74AF-4F7E-A13A-4F724D5D0574}">
      <dsp:nvSpPr>
        <dsp:cNvPr id="0" name=""/>
        <dsp:cNvSpPr/>
      </dsp:nvSpPr>
      <dsp:spPr>
        <a:xfrm>
          <a:off x="4717977" y="2743914"/>
          <a:ext cx="773103" cy="77310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EE420-CF01-46BD-BEC2-313E853D97AD}">
      <dsp:nvSpPr>
        <dsp:cNvPr id="0" name=""/>
        <dsp:cNvSpPr/>
      </dsp:nvSpPr>
      <dsp:spPr>
        <a:xfrm>
          <a:off x="4882737" y="2908674"/>
          <a:ext cx="443583" cy="443583"/>
        </a:xfrm>
        <a:prstGeom prst="rect">
          <a:avLst/>
        </a:prstGeom>
        <a:blipFill>
          <a:blip xmlns:r="http://schemas.openxmlformats.org/officeDocument/2006/relationships"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9CDE23-A140-4D13-AEA2-98244D313D50}">
      <dsp:nvSpPr>
        <dsp:cNvPr id="0" name=""/>
        <dsp:cNvSpPr/>
      </dsp:nvSpPr>
      <dsp:spPr>
        <a:xfrm>
          <a:off x="4470837" y="3757820"/>
          <a:ext cx="1267382" cy="50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a:t>Hobiler</a:t>
          </a:r>
          <a:endParaRPr lang="en-US" sz="1400" kern="1200"/>
        </a:p>
      </dsp:txBody>
      <dsp:txXfrm>
        <a:off x="4470837" y="3757820"/>
        <a:ext cx="1267382" cy="50695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9904F3-207F-4C3E-A783-A1A6752E643B}">
      <dsp:nvSpPr>
        <dsp:cNvPr id="0" name=""/>
        <dsp:cNvSpPr/>
      </dsp:nvSpPr>
      <dsp:spPr>
        <a:xfrm>
          <a:off x="0" y="600"/>
          <a:ext cx="5886291" cy="14045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BE12C-2805-4D94-967E-A9689D8DDC46}">
      <dsp:nvSpPr>
        <dsp:cNvPr id="0" name=""/>
        <dsp:cNvSpPr/>
      </dsp:nvSpPr>
      <dsp:spPr>
        <a:xfrm>
          <a:off x="424883" y="316629"/>
          <a:ext cx="772515" cy="772515"/>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30B6C1-F971-4B49-A684-EB8F7A73C311}">
      <dsp:nvSpPr>
        <dsp:cNvPr id="0" name=""/>
        <dsp:cNvSpPr/>
      </dsp:nvSpPr>
      <dsp:spPr>
        <a:xfrm>
          <a:off x="1622283" y="600"/>
          <a:ext cx="4264007" cy="140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51" tIns="148651" rIns="148651" bIns="148651" numCol="1" spcCol="1270" anchor="ctr" anchorCtr="0">
          <a:noAutofit/>
        </a:bodyPr>
        <a:lstStyle/>
        <a:p>
          <a:pPr lvl="0" algn="l" defTabSz="933450">
            <a:lnSpc>
              <a:spcPct val="90000"/>
            </a:lnSpc>
            <a:spcBef>
              <a:spcPct val="0"/>
            </a:spcBef>
            <a:spcAft>
              <a:spcPct val="35000"/>
            </a:spcAft>
          </a:pPr>
          <a:r>
            <a:rPr lang="tr-TR" sz="2100" kern="1200"/>
            <a:t>Nasıl olsa okul yok diye geç saatlere kadar beklemek ve geç kalkmak motivasyonunu düşürebilir</a:t>
          </a:r>
          <a:endParaRPr lang="en-US" sz="2100" kern="1200"/>
        </a:p>
      </dsp:txBody>
      <dsp:txXfrm>
        <a:off x="1622283" y="600"/>
        <a:ext cx="4264007" cy="1404574"/>
      </dsp:txXfrm>
    </dsp:sp>
    <dsp:sp modelId="{31305FBD-27B0-492F-94BB-3BBD8BD06EBB}">
      <dsp:nvSpPr>
        <dsp:cNvPr id="0" name=""/>
        <dsp:cNvSpPr/>
      </dsp:nvSpPr>
      <dsp:spPr>
        <a:xfrm>
          <a:off x="0" y="1756318"/>
          <a:ext cx="5886291" cy="140457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76E92-F503-45B8-9656-F7C90C7D0426}">
      <dsp:nvSpPr>
        <dsp:cNvPr id="0" name=""/>
        <dsp:cNvSpPr/>
      </dsp:nvSpPr>
      <dsp:spPr>
        <a:xfrm>
          <a:off x="424883" y="2072347"/>
          <a:ext cx="772515" cy="772515"/>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CA01EA-A231-443C-A085-EAF36E368BEE}">
      <dsp:nvSpPr>
        <dsp:cNvPr id="0" name=""/>
        <dsp:cNvSpPr/>
      </dsp:nvSpPr>
      <dsp:spPr>
        <a:xfrm>
          <a:off x="1622283" y="1756318"/>
          <a:ext cx="4264007" cy="140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51" tIns="148651" rIns="148651" bIns="148651" numCol="1" spcCol="1270" anchor="ctr" anchorCtr="0">
          <a:noAutofit/>
        </a:bodyPr>
        <a:lstStyle/>
        <a:p>
          <a:pPr lvl="0" algn="l" defTabSz="933450">
            <a:lnSpc>
              <a:spcPct val="90000"/>
            </a:lnSpc>
            <a:spcBef>
              <a:spcPct val="0"/>
            </a:spcBef>
            <a:spcAft>
              <a:spcPct val="35000"/>
            </a:spcAft>
          </a:pPr>
          <a:r>
            <a:rPr lang="tr-TR" sz="2100" kern="1200"/>
            <a:t>Zamanlamalara dikkat et</a:t>
          </a:r>
          <a:endParaRPr lang="en-US" sz="2100" kern="1200"/>
        </a:p>
      </dsp:txBody>
      <dsp:txXfrm>
        <a:off x="1622283" y="1756318"/>
        <a:ext cx="4264007" cy="1404574"/>
      </dsp:txXfrm>
    </dsp:sp>
    <dsp:sp modelId="{EB2462F1-8CEB-407E-B08E-C7D785E8248B}">
      <dsp:nvSpPr>
        <dsp:cNvPr id="0" name=""/>
        <dsp:cNvSpPr/>
      </dsp:nvSpPr>
      <dsp:spPr>
        <a:xfrm>
          <a:off x="0" y="3512036"/>
          <a:ext cx="5886291" cy="140457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C0B503-698E-4C06-B0F4-DB4B60A9A7E6}">
      <dsp:nvSpPr>
        <dsp:cNvPr id="0" name=""/>
        <dsp:cNvSpPr/>
      </dsp:nvSpPr>
      <dsp:spPr>
        <a:xfrm>
          <a:off x="424883" y="3828065"/>
          <a:ext cx="772515" cy="772515"/>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5035CA-DCF1-47D3-BE24-3C2BF5EF824C}">
      <dsp:nvSpPr>
        <dsp:cNvPr id="0" name=""/>
        <dsp:cNvSpPr/>
      </dsp:nvSpPr>
      <dsp:spPr>
        <a:xfrm>
          <a:off x="1622283" y="3512036"/>
          <a:ext cx="4264007" cy="140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51" tIns="148651" rIns="148651" bIns="148651" numCol="1" spcCol="1270" anchor="ctr" anchorCtr="0">
          <a:noAutofit/>
        </a:bodyPr>
        <a:lstStyle/>
        <a:p>
          <a:pPr lvl="0" algn="l" defTabSz="933450">
            <a:lnSpc>
              <a:spcPct val="90000"/>
            </a:lnSpc>
            <a:spcBef>
              <a:spcPct val="0"/>
            </a:spcBef>
            <a:spcAft>
              <a:spcPct val="35000"/>
            </a:spcAft>
          </a:pPr>
          <a:r>
            <a:rPr lang="tr-TR" sz="2100" kern="1200"/>
            <a:t>Bağışıklık sisteminin güçlenmesi için uykuya ihtiyacın var</a:t>
          </a:r>
          <a:endParaRPr lang="en-US" sz="2100" kern="1200"/>
        </a:p>
      </dsp:txBody>
      <dsp:txXfrm>
        <a:off x="1622283" y="3512036"/>
        <a:ext cx="4264007" cy="140457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3481F9-BA34-4E18-BEDD-A14849837C83}">
      <dsp:nvSpPr>
        <dsp:cNvPr id="0" name=""/>
        <dsp:cNvSpPr/>
      </dsp:nvSpPr>
      <dsp:spPr>
        <a:xfrm>
          <a:off x="0" y="631"/>
          <a:ext cx="5741533" cy="1477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25AC45-7D56-4DD7-BA07-EC3E959FBFA6}">
      <dsp:nvSpPr>
        <dsp:cNvPr id="0" name=""/>
        <dsp:cNvSpPr/>
      </dsp:nvSpPr>
      <dsp:spPr>
        <a:xfrm>
          <a:off x="446811" y="332970"/>
          <a:ext cx="812384" cy="812384"/>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54B1B0-63F5-4891-9841-38507E224F3A}">
      <dsp:nvSpPr>
        <dsp:cNvPr id="0" name=""/>
        <dsp:cNvSpPr/>
      </dsp:nvSpPr>
      <dsp:spPr>
        <a:xfrm>
          <a:off x="1706007" y="631"/>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lvl="0" algn="l" defTabSz="1111250">
            <a:lnSpc>
              <a:spcPct val="90000"/>
            </a:lnSpc>
            <a:spcBef>
              <a:spcPct val="0"/>
            </a:spcBef>
            <a:spcAft>
              <a:spcPct val="35000"/>
            </a:spcAft>
          </a:pPr>
          <a:r>
            <a:rPr lang="tr-TR" sz="2500" kern="1200"/>
            <a:t>Günlük</a:t>
          </a:r>
          <a:endParaRPr lang="en-US" sz="2500" kern="1200"/>
        </a:p>
      </dsp:txBody>
      <dsp:txXfrm>
        <a:off x="1706007" y="631"/>
        <a:ext cx="4035526" cy="1477063"/>
      </dsp:txXfrm>
    </dsp:sp>
    <dsp:sp modelId="{8E6C6C75-E254-4502-A8A4-923B6421A1E9}">
      <dsp:nvSpPr>
        <dsp:cNvPr id="0" name=""/>
        <dsp:cNvSpPr/>
      </dsp:nvSpPr>
      <dsp:spPr>
        <a:xfrm>
          <a:off x="0" y="1846959"/>
          <a:ext cx="5741533" cy="1477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5F1047-9DDE-4ED2-9CD6-426D8B5BD8FC}">
      <dsp:nvSpPr>
        <dsp:cNvPr id="0" name=""/>
        <dsp:cNvSpPr/>
      </dsp:nvSpPr>
      <dsp:spPr>
        <a:xfrm>
          <a:off x="446811" y="2179299"/>
          <a:ext cx="812384" cy="812384"/>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9984E6-868F-4907-A968-D38BA3D49181}">
      <dsp:nvSpPr>
        <dsp:cNvPr id="0" name=""/>
        <dsp:cNvSpPr/>
      </dsp:nvSpPr>
      <dsp:spPr>
        <a:xfrm>
          <a:off x="1706007" y="1846959"/>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lvl="0" algn="l" defTabSz="1111250">
            <a:lnSpc>
              <a:spcPct val="90000"/>
            </a:lnSpc>
            <a:spcBef>
              <a:spcPct val="0"/>
            </a:spcBef>
            <a:spcAft>
              <a:spcPct val="35000"/>
            </a:spcAft>
          </a:pPr>
          <a:r>
            <a:rPr lang="tr-TR" sz="2500" kern="1200"/>
            <a:t>Haftalık</a:t>
          </a:r>
          <a:endParaRPr lang="en-US" sz="2500" kern="1200"/>
        </a:p>
      </dsp:txBody>
      <dsp:txXfrm>
        <a:off x="1706007" y="1846959"/>
        <a:ext cx="4035526" cy="1477063"/>
      </dsp:txXfrm>
    </dsp:sp>
    <dsp:sp modelId="{48171035-B0E3-410D-818F-D183EE8721DC}">
      <dsp:nvSpPr>
        <dsp:cNvPr id="0" name=""/>
        <dsp:cNvSpPr/>
      </dsp:nvSpPr>
      <dsp:spPr>
        <a:xfrm>
          <a:off x="0" y="3693288"/>
          <a:ext cx="5741533" cy="1477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09609-C3F5-430A-A841-B6767612AA00}">
      <dsp:nvSpPr>
        <dsp:cNvPr id="0" name=""/>
        <dsp:cNvSpPr/>
      </dsp:nvSpPr>
      <dsp:spPr>
        <a:xfrm>
          <a:off x="446811" y="4025627"/>
          <a:ext cx="812384" cy="812384"/>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6C1963-9AA6-4DEB-94C5-1F7B068F0AB9}">
      <dsp:nvSpPr>
        <dsp:cNvPr id="0" name=""/>
        <dsp:cNvSpPr/>
      </dsp:nvSpPr>
      <dsp:spPr>
        <a:xfrm>
          <a:off x="1706007" y="3693288"/>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lvl="0" algn="l" defTabSz="1111250">
            <a:lnSpc>
              <a:spcPct val="90000"/>
            </a:lnSpc>
            <a:spcBef>
              <a:spcPct val="0"/>
            </a:spcBef>
            <a:spcAft>
              <a:spcPct val="35000"/>
            </a:spcAft>
          </a:pPr>
          <a:r>
            <a:rPr lang="tr-TR" sz="2500" kern="1200"/>
            <a:t>Aylık</a:t>
          </a:r>
          <a:endParaRPr lang="en-US" sz="2500" kern="1200"/>
        </a:p>
      </dsp:txBody>
      <dsp:txXfrm>
        <a:off x="1706007" y="3693288"/>
        <a:ext cx="4035526" cy="147706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196B7-57E4-4AD3-8518-3DB191F9312F}">
      <dsp:nvSpPr>
        <dsp:cNvPr id="0" name=""/>
        <dsp:cNvSpPr/>
      </dsp:nvSpPr>
      <dsp:spPr>
        <a:xfrm>
          <a:off x="417" y="760511"/>
          <a:ext cx="1795825" cy="2154990"/>
        </a:xfrm>
        <a:prstGeom prst="roundRect">
          <a:avLst>
            <a:gd name="adj" fmla="val 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tr-TR" sz="2000" kern="1200" dirty="0">
              <a:solidFill>
                <a:srgbClr val="002060"/>
              </a:solidFill>
            </a:rPr>
            <a:t>1. POMODORO</a:t>
          </a:r>
        </a:p>
      </dsp:txBody>
      <dsp:txXfrm rot="16200000">
        <a:off x="-703546" y="1464474"/>
        <a:ext cx="1767092" cy="359165"/>
      </dsp:txXfrm>
    </dsp:sp>
    <dsp:sp modelId="{2F25F389-870A-4F3A-A1BD-470263795BFE}">
      <dsp:nvSpPr>
        <dsp:cNvPr id="0" name=""/>
        <dsp:cNvSpPr/>
      </dsp:nvSpPr>
      <dsp:spPr>
        <a:xfrm>
          <a:off x="359582" y="760511"/>
          <a:ext cx="1337890" cy="215499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tr-TR" sz="2800" kern="1200" dirty="0"/>
            <a:t>Konu tekrarları ve ders çalışma</a:t>
          </a:r>
        </a:p>
      </dsp:txBody>
      <dsp:txXfrm>
        <a:off x="359582" y="760511"/>
        <a:ext cx="1337890" cy="2154990"/>
      </dsp:txXfrm>
    </dsp:sp>
    <dsp:sp modelId="{3101B9B2-FBE5-4A11-B41A-049D2A74320D}">
      <dsp:nvSpPr>
        <dsp:cNvPr id="0" name=""/>
        <dsp:cNvSpPr/>
      </dsp:nvSpPr>
      <dsp:spPr>
        <a:xfrm>
          <a:off x="1859096" y="760511"/>
          <a:ext cx="1795825" cy="2154990"/>
        </a:xfrm>
        <a:prstGeom prst="roundRect">
          <a:avLst>
            <a:gd name="adj" fmla="val 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tr-TR" sz="2000" kern="1200" dirty="0">
              <a:solidFill>
                <a:srgbClr val="002060"/>
              </a:solidFill>
            </a:rPr>
            <a:t>2. POMODORO</a:t>
          </a:r>
        </a:p>
      </dsp:txBody>
      <dsp:txXfrm rot="16200000">
        <a:off x="1155133" y="1464474"/>
        <a:ext cx="1767092" cy="359165"/>
      </dsp:txXfrm>
    </dsp:sp>
    <dsp:sp modelId="{44FC8632-193D-47C6-89DF-F1C37934FF13}">
      <dsp:nvSpPr>
        <dsp:cNvPr id="0" name=""/>
        <dsp:cNvSpPr/>
      </dsp:nvSpPr>
      <dsp:spPr>
        <a:xfrm rot="5400000">
          <a:off x="1709766" y="2472768"/>
          <a:ext cx="316618" cy="269373"/>
        </a:xfrm>
        <a:prstGeom prst="flowChartExtra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969F2D-B389-49DE-A458-ABF54A9740B9}">
      <dsp:nvSpPr>
        <dsp:cNvPr id="0" name=""/>
        <dsp:cNvSpPr/>
      </dsp:nvSpPr>
      <dsp:spPr>
        <a:xfrm>
          <a:off x="2218261" y="760511"/>
          <a:ext cx="1337890" cy="215499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tr-TR" sz="2300" kern="1200" dirty="0"/>
            <a:t>Soru çözümü</a:t>
          </a:r>
        </a:p>
      </dsp:txBody>
      <dsp:txXfrm>
        <a:off x="2218261" y="760511"/>
        <a:ext cx="1337890" cy="2154990"/>
      </dsp:txXfrm>
    </dsp:sp>
    <dsp:sp modelId="{D2A5B252-E4D8-4C70-A9B5-A2189552A3AF}">
      <dsp:nvSpPr>
        <dsp:cNvPr id="0" name=""/>
        <dsp:cNvSpPr/>
      </dsp:nvSpPr>
      <dsp:spPr>
        <a:xfrm>
          <a:off x="3717776" y="760511"/>
          <a:ext cx="1795825" cy="2154990"/>
        </a:xfrm>
        <a:prstGeom prst="roundRect">
          <a:avLst>
            <a:gd name="adj" fmla="val 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tr-TR" sz="2000" kern="1200" dirty="0">
              <a:solidFill>
                <a:srgbClr val="002060"/>
              </a:solidFill>
            </a:rPr>
            <a:t>3. POMODORO</a:t>
          </a:r>
        </a:p>
      </dsp:txBody>
      <dsp:txXfrm rot="16200000">
        <a:off x="3013812" y="1464474"/>
        <a:ext cx="1767092" cy="359165"/>
      </dsp:txXfrm>
    </dsp:sp>
    <dsp:sp modelId="{FE69ADD8-B012-42BC-A192-D59B8C9101E4}">
      <dsp:nvSpPr>
        <dsp:cNvPr id="0" name=""/>
        <dsp:cNvSpPr/>
      </dsp:nvSpPr>
      <dsp:spPr>
        <a:xfrm rot="5400000">
          <a:off x="3568445" y="2472768"/>
          <a:ext cx="316618" cy="269373"/>
        </a:xfrm>
        <a:prstGeom prst="flowChartExtra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94642-A1A4-4C62-AC3A-040C05D42EF8}">
      <dsp:nvSpPr>
        <dsp:cNvPr id="0" name=""/>
        <dsp:cNvSpPr/>
      </dsp:nvSpPr>
      <dsp:spPr>
        <a:xfrm>
          <a:off x="4076941" y="760511"/>
          <a:ext cx="1337890" cy="215499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tr-TR" sz="2300" kern="1200" dirty="0"/>
            <a:t>Soru çözümü ve eksik giderilmesi</a:t>
          </a:r>
        </a:p>
      </dsp:txBody>
      <dsp:txXfrm>
        <a:off x="4076941" y="760511"/>
        <a:ext cx="1337890" cy="215499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879559-E241-4F7E-AE23-DC86D4ACDD40}">
      <dsp:nvSpPr>
        <dsp:cNvPr id="0" name=""/>
        <dsp:cNvSpPr/>
      </dsp:nvSpPr>
      <dsp:spPr>
        <a:xfrm>
          <a:off x="0" y="19155"/>
          <a:ext cx="5886291" cy="15514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tr-TR" sz="3900" kern="1200"/>
            <a:t>Şimdi mazeretleri bırakma ve marifet üretme zamanı</a:t>
          </a:r>
          <a:endParaRPr lang="en-US" sz="3900" kern="1200"/>
        </a:p>
      </dsp:txBody>
      <dsp:txXfrm>
        <a:off x="0" y="19155"/>
        <a:ext cx="5886291" cy="1551420"/>
      </dsp:txXfrm>
    </dsp:sp>
    <dsp:sp modelId="{2362A684-F8F4-4057-B4C6-D579CDC07394}">
      <dsp:nvSpPr>
        <dsp:cNvPr id="0" name=""/>
        <dsp:cNvSpPr/>
      </dsp:nvSpPr>
      <dsp:spPr>
        <a:xfrm>
          <a:off x="0" y="1682895"/>
          <a:ext cx="5886291" cy="1551420"/>
        </a:xfrm>
        <a:prstGeom prst="roundRect">
          <a:avLst/>
        </a:prstGeom>
        <a:solidFill>
          <a:schemeClr val="accent2">
            <a:hueOff val="-1555073"/>
            <a:satOff val="-8227"/>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tr-TR" sz="3900" kern="1200"/>
            <a:t>Elimizde bir çok kazanım var</a:t>
          </a:r>
          <a:endParaRPr lang="en-US" sz="3900" kern="1200"/>
        </a:p>
      </dsp:txBody>
      <dsp:txXfrm>
        <a:off x="0" y="1682895"/>
        <a:ext cx="5886291" cy="1551420"/>
      </dsp:txXfrm>
    </dsp:sp>
    <dsp:sp modelId="{2B633E52-B81D-4357-892C-58D605707DE3}">
      <dsp:nvSpPr>
        <dsp:cNvPr id="0" name=""/>
        <dsp:cNvSpPr/>
      </dsp:nvSpPr>
      <dsp:spPr>
        <a:xfrm>
          <a:off x="0" y="3346635"/>
          <a:ext cx="5886291" cy="1551420"/>
        </a:xfrm>
        <a:prstGeom prst="roundRect">
          <a:avLst/>
        </a:prstGeom>
        <a:solidFill>
          <a:schemeClr val="accent2">
            <a:hueOff val="-3110146"/>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tr-TR" sz="3900" kern="1200"/>
            <a:t>Krizi fırsata çevirme vakti</a:t>
          </a:r>
          <a:endParaRPr lang="en-US" sz="3900" kern="1200"/>
        </a:p>
      </dsp:txBody>
      <dsp:txXfrm>
        <a:off x="0" y="3346635"/>
        <a:ext cx="5886291" cy="15514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27B2DF-9BC1-4EB9-B6B2-A868E4BD5929}">
      <dsp:nvSpPr>
        <dsp:cNvPr id="0" name=""/>
        <dsp:cNvSpPr/>
      </dsp:nvSpPr>
      <dsp:spPr>
        <a:xfrm>
          <a:off x="1113657" y="44397"/>
          <a:ext cx="1200937" cy="1200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C7125-BC5A-4070-958A-F42A9C81D2FF}">
      <dsp:nvSpPr>
        <dsp:cNvPr id="0" name=""/>
        <dsp:cNvSpPr/>
      </dsp:nvSpPr>
      <dsp:spPr>
        <a:xfrm>
          <a:off x="1369595" y="300335"/>
          <a:ext cx="689062" cy="689062"/>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A026C2-1A79-4BB3-BFBA-741C076A2FDB}">
      <dsp:nvSpPr>
        <dsp:cNvPr id="0" name=""/>
        <dsp:cNvSpPr/>
      </dsp:nvSpPr>
      <dsp:spPr>
        <a:xfrm>
          <a:off x="729751" y="1619397"/>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tr-TR" sz="1600" kern="1200"/>
            <a:t>Konuyu tam anlamadan soru çözmeye geçme</a:t>
          </a:r>
          <a:endParaRPr lang="en-US" sz="1600" kern="1200"/>
        </a:p>
      </dsp:txBody>
      <dsp:txXfrm>
        <a:off x="729751" y="1619397"/>
        <a:ext cx="1968750" cy="720000"/>
      </dsp:txXfrm>
    </dsp:sp>
    <dsp:sp modelId="{210EACE9-5BCB-452E-9474-24095CD13702}">
      <dsp:nvSpPr>
        <dsp:cNvPr id="0" name=""/>
        <dsp:cNvSpPr/>
      </dsp:nvSpPr>
      <dsp:spPr>
        <a:xfrm>
          <a:off x="3426938" y="44397"/>
          <a:ext cx="1200937" cy="1200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0C44F-1A99-4F6C-9C41-32F48EC968DB}">
      <dsp:nvSpPr>
        <dsp:cNvPr id="0" name=""/>
        <dsp:cNvSpPr/>
      </dsp:nvSpPr>
      <dsp:spPr>
        <a:xfrm>
          <a:off x="3682876" y="300335"/>
          <a:ext cx="689062" cy="689062"/>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A474AB-0C5F-4B56-90FF-FB00D28E9755}">
      <dsp:nvSpPr>
        <dsp:cNvPr id="0" name=""/>
        <dsp:cNvSpPr/>
      </dsp:nvSpPr>
      <dsp:spPr>
        <a:xfrm>
          <a:off x="3043032" y="1619397"/>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tr-TR" sz="1600" kern="1200"/>
            <a:t>Konu sırasına önem ver (Özellikle sayısal derslerde)</a:t>
          </a:r>
          <a:endParaRPr lang="en-US" sz="1600" kern="1200"/>
        </a:p>
      </dsp:txBody>
      <dsp:txXfrm>
        <a:off x="3043032" y="1619397"/>
        <a:ext cx="1968750" cy="720000"/>
      </dsp:txXfrm>
    </dsp:sp>
    <dsp:sp modelId="{AD7A3AB0-1058-4CDC-A938-DCB0D30F4FF1}">
      <dsp:nvSpPr>
        <dsp:cNvPr id="0" name=""/>
        <dsp:cNvSpPr/>
      </dsp:nvSpPr>
      <dsp:spPr>
        <a:xfrm>
          <a:off x="2270298" y="2831585"/>
          <a:ext cx="1200937" cy="1200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7F83F-3B33-4B06-8B1C-E4453AC02398}">
      <dsp:nvSpPr>
        <dsp:cNvPr id="0" name=""/>
        <dsp:cNvSpPr/>
      </dsp:nvSpPr>
      <dsp:spPr>
        <a:xfrm>
          <a:off x="2526235" y="3087522"/>
          <a:ext cx="689062" cy="689062"/>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E7D01B-7793-461F-8C22-95E6DEB99591}">
      <dsp:nvSpPr>
        <dsp:cNvPr id="0" name=""/>
        <dsp:cNvSpPr/>
      </dsp:nvSpPr>
      <dsp:spPr>
        <a:xfrm>
          <a:off x="1886391" y="4406585"/>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tr-TR" sz="1600" kern="1200"/>
            <a:t>Ezberleme, temel kavramları öğren. </a:t>
          </a:r>
          <a:endParaRPr lang="en-US" sz="1600" kern="1200"/>
        </a:p>
      </dsp:txBody>
      <dsp:txXfrm>
        <a:off x="1886391" y="4406585"/>
        <a:ext cx="1968750" cy="7200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73CA44-B1CF-4C8B-BE9C-2AC276CD7081}">
      <dsp:nvSpPr>
        <dsp:cNvPr id="0" name=""/>
        <dsp:cNvSpPr/>
      </dsp:nvSpPr>
      <dsp:spPr>
        <a:xfrm>
          <a:off x="0" y="1514"/>
          <a:ext cx="6143423" cy="76760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C6BD46-7C4F-4272-AF46-56D31C386662}">
      <dsp:nvSpPr>
        <dsp:cNvPr id="0" name=""/>
        <dsp:cNvSpPr/>
      </dsp:nvSpPr>
      <dsp:spPr>
        <a:xfrm>
          <a:off x="232199" y="174224"/>
          <a:ext cx="422180" cy="422180"/>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89EC12-2C7B-4185-885E-B93014822F23}">
      <dsp:nvSpPr>
        <dsp:cNvPr id="0" name=""/>
        <dsp:cNvSpPr/>
      </dsp:nvSpPr>
      <dsp:spPr>
        <a:xfrm>
          <a:off x="886578" y="1514"/>
          <a:ext cx="5256844" cy="76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38" tIns="81238" rIns="81238" bIns="81238" numCol="1" spcCol="1270" anchor="ctr" anchorCtr="0">
          <a:noAutofit/>
        </a:bodyPr>
        <a:lstStyle/>
        <a:p>
          <a:pPr lvl="0" algn="l" defTabSz="844550">
            <a:lnSpc>
              <a:spcPct val="100000"/>
            </a:lnSpc>
            <a:spcBef>
              <a:spcPct val="0"/>
            </a:spcBef>
            <a:spcAft>
              <a:spcPct val="35000"/>
            </a:spcAft>
          </a:pPr>
          <a:r>
            <a:rPr lang="tr-TR" sz="1900" kern="1200"/>
            <a:t>Aydınlık bir yer</a:t>
          </a:r>
          <a:endParaRPr lang="en-US" sz="1900" kern="1200"/>
        </a:p>
      </dsp:txBody>
      <dsp:txXfrm>
        <a:off x="886578" y="1514"/>
        <a:ext cx="5256844" cy="767600"/>
      </dsp:txXfrm>
    </dsp:sp>
    <dsp:sp modelId="{77A8BA90-5734-4B8F-9CEC-BAB7D7954F3B}">
      <dsp:nvSpPr>
        <dsp:cNvPr id="0" name=""/>
        <dsp:cNvSpPr/>
      </dsp:nvSpPr>
      <dsp:spPr>
        <a:xfrm>
          <a:off x="0" y="961015"/>
          <a:ext cx="6143423" cy="76760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8E556-9682-49F1-8874-4CDC4D57BCF2}">
      <dsp:nvSpPr>
        <dsp:cNvPr id="0" name=""/>
        <dsp:cNvSpPr/>
      </dsp:nvSpPr>
      <dsp:spPr>
        <a:xfrm>
          <a:off x="232199" y="1133725"/>
          <a:ext cx="422180" cy="422180"/>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FCE184-1DEF-4145-9057-DF41C20444D4}">
      <dsp:nvSpPr>
        <dsp:cNvPr id="0" name=""/>
        <dsp:cNvSpPr/>
      </dsp:nvSpPr>
      <dsp:spPr>
        <a:xfrm>
          <a:off x="886578" y="961015"/>
          <a:ext cx="5256844" cy="76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38" tIns="81238" rIns="81238" bIns="81238" numCol="1" spcCol="1270" anchor="ctr" anchorCtr="0">
          <a:noAutofit/>
        </a:bodyPr>
        <a:lstStyle/>
        <a:p>
          <a:pPr lvl="0" algn="l" defTabSz="844550">
            <a:lnSpc>
              <a:spcPct val="100000"/>
            </a:lnSpc>
            <a:spcBef>
              <a:spcPct val="0"/>
            </a:spcBef>
            <a:spcAft>
              <a:spcPct val="35000"/>
            </a:spcAft>
          </a:pPr>
          <a:r>
            <a:rPr lang="tr-TR" sz="1900" kern="1200"/>
            <a:t>Masa ve benzeri yerler (Yatakta güzel kitap okunur)</a:t>
          </a:r>
          <a:endParaRPr lang="en-US" sz="1900" kern="1200"/>
        </a:p>
      </dsp:txBody>
      <dsp:txXfrm>
        <a:off x="886578" y="961015"/>
        <a:ext cx="5256844" cy="767600"/>
      </dsp:txXfrm>
    </dsp:sp>
    <dsp:sp modelId="{9AB1F002-724B-4083-8B8D-FC442CD4B480}">
      <dsp:nvSpPr>
        <dsp:cNvPr id="0" name=""/>
        <dsp:cNvSpPr/>
      </dsp:nvSpPr>
      <dsp:spPr>
        <a:xfrm>
          <a:off x="0" y="1920516"/>
          <a:ext cx="6143423" cy="76760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AB0E0-7E31-4379-8635-7975B58A8F4D}">
      <dsp:nvSpPr>
        <dsp:cNvPr id="0" name=""/>
        <dsp:cNvSpPr/>
      </dsp:nvSpPr>
      <dsp:spPr>
        <a:xfrm>
          <a:off x="232199" y="2093226"/>
          <a:ext cx="422180" cy="422180"/>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5DD35D-DB7F-412B-A504-C7A2DDD7B0C7}">
      <dsp:nvSpPr>
        <dsp:cNvPr id="0" name=""/>
        <dsp:cNvSpPr/>
      </dsp:nvSpPr>
      <dsp:spPr>
        <a:xfrm>
          <a:off x="886578" y="1920516"/>
          <a:ext cx="5256844" cy="76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38" tIns="81238" rIns="81238" bIns="81238" numCol="1" spcCol="1270" anchor="ctr" anchorCtr="0">
          <a:noAutofit/>
        </a:bodyPr>
        <a:lstStyle/>
        <a:p>
          <a:pPr lvl="0" algn="l" defTabSz="844550">
            <a:lnSpc>
              <a:spcPct val="100000"/>
            </a:lnSpc>
            <a:spcBef>
              <a:spcPct val="0"/>
            </a:spcBef>
            <a:spcAft>
              <a:spcPct val="35000"/>
            </a:spcAft>
          </a:pPr>
          <a:r>
            <a:rPr lang="tr-TR" sz="1900" kern="1200"/>
            <a:t>İsteğe göre sakin bir müzik</a:t>
          </a:r>
          <a:endParaRPr lang="en-US" sz="1900" kern="1200"/>
        </a:p>
      </dsp:txBody>
      <dsp:txXfrm>
        <a:off x="886578" y="1920516"/>
        <a:ext cx="5256844" cy="767600"/>
      </dsp:txXfrm>
    </dsp:sp>
    <dsp:sp modelId="{09063F12-520A-4E31-90EB-1B3DC2CAD48F}">
      <dsp:nvSpPr>
        <dsp:cNvPr id="0" name=""/>
        <dsp:cNvSpPr/>
      </dsp:nvSpPr>
      <dsp:spPr>
        <a:xfrm>
          <a:off x="0" y="2880017"/>
          <a:ext cx="6143423" cy="76760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55D3F-7DE2-4D64-B8EA-783DC4778E20}">
      <dsp:nvSpPr>
        <dsp:cNvPr id="0" name=""/>
        <dsp:cNvSpPr/>
      </dsp:nvSpPr>
      <dsp:spPr>
        <a:xfrm>
          <a:off x="232199" y="3052727"/>
          <a:ext cx="422180" cy="422180"/>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B3B56C-F3C6-4325-8483-6DA0D24D4530}">
      <dsp:nvSpPr>
        <dsp:cNvPr id="0" name=""/>
        <dsp:cNvSpPr/>
      </dsp:nvSpPr>
      <dsp:spPr>
        <a:xfrm>
          <a:off x="886578" y="2880017"/>
          <a:ext cx="5256844" cy="76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38" tIns="81238" rIns="81238" bIns="81238" numCol="1" spcCol="1270" anchor="ctr" anchorCtr="0">
          <a:noAutofit/>
        </a:bodyPr>
        <a:lstStyle/>
        <a:p>
          <a:pPr lvl="0" algn="l" defTabSz="844550">
            <a:lnSpc>
              <a:spcPct val="100000"/>
            </a:lnSpc>
            <a:spcBef>
              <a:spcPct val="0"/>
            </a:spcBef>
            <a:spcAft>
              <a:spcPct val="35000"/>
            </a:spcAft>
          </a:pPr>
          <a:r>
            <a:rPr lang="tr-TR" sz="1900" kern="1200"/>
            <a:t>Ve sadece çalışacağın şey</a:t>
          </a:r>
          <a:endParaRPr lang="en-US" sz="1900" kern="1200"/>
        </a:p>
      </dsp:txBody>
      <dsp:txXfrm>
        <a:off x="886578" y="2880017"/>
        <a:ext cx="5256844" cy="76760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6T19:00:55.769"/>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6T19:00:56.567"/>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7C7B66F-4B8C-4175-9784-D5415EEDAC8B}" type="datetimeFigureOut">
              <a:rPr lang="tr-TR" smtClean="0"/>
              <a:pPr/>
              <a:t>05.11.2020</a:t>
            </a:fld>
            <a:endParaRPr lang="tr-TR"/>
          </a:p>
        </p:txBody>
      </p:sp>
      <p:sp>
        <p:nvSpPr>
          <p:cNvPr id="5" name="Footer Placeholder 4"/>
          <p:cNvSpPr>
            <a:spLocks noGrp="1"/>
          </p:cNvSpPr>
          <p:nvPr>
            <p:ph type="ftr" sz="quarter" idx="11"/>
          </p:nvPr>
        </p:nvSpPr>
        <p:spPr>
          <a:xfrm>
            <a:off x="3962399" y="5870575"/>
            <a:ext cx="4893958" cy="377825"/>
          </a:xfrm>
        </p:spPr>
        <p:txBody>
          <a:bodyPr/>
          <a:lstStyle/>
          <a:p>
            <a:endParaRPr lang="tr-TR"/>
          </a:p>
        </p:txBody>
      </p:sp>
      <p:sp>
        <p:nvSpPr>
          <p:cNvPr id="6" name="Slide Number Placeholder 5"/>
          <p:cNvSpPr>
            <a:spLocks noGrp="1"/>
          </p:cNvSpPr>
          <p:nvPr>
            <p:ph type="sldNum" sz="quarter" idx="12"/>
          </p:nvPr>
        </p:nvSpPr>
        <p:spPr>
          <a:xfrm>
            <a:off x="10608958" y="5870575"/>
            <a:ext cx="551167" cy="377825"/>
          </a:xfrm>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23908899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64098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725513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110063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43401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1123550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58656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B5F951-C309-4A91-85EB-9067FB127034}" type="slidenum">
              <a:rPr lang="tr-TR" smtClean="0"/>
              <a:pPr/>
              <a:t>‹#›</a:t>
            </a:fld>
            <a:endParaRPr lang="tr-TR"/>
          </a:p>
        </p:txBody>
      </p:sp>
      <p:sp>
        <p:nvSpPr>
          <p:cNvPr id="8" name="Title 1"/>
          <p:cNvSpPr>
            <a:spLocks noGrp="1"/>
          </p:cNvSpPr>
          <p:nvPr>
            <p:ph type="title"/>
          </p:nvPr>
        </p:nvSpPr>
        <p:spPr>
          <a:xfrm>
            <a:off x="685801" y="609600"/>
            <a:ext cx="10131425" cy="1456267"/>
          </a:xfrm>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xmlns="" val="574328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117680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314861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98484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3373188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48114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157306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274871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264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7C7B66F-4B8C-4175-9784-D5415EEDAC8B}" type="datetimeFigureOut">
              <a:rPr lang="tr-TR" smtClean="0"/>
              <a:pPr/>
              <a:t>05.11.2020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39425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C7B66F-4B8C-4175-9784-D5415EEDAC8B}" type="datetimeFigureOut">
              <a:rPr lang="tr-TR" smtClean="0"/>
              <a:pPr/>
              <a:t>05.11.2020</a:t>
            </a:fld>
            <a:endParaRPr lang="tr-T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B5F951-C309-4A91-85EB-9067FB127034}" type="slidenum">
              <a:rPr lang="tr-TR" smtClean="0"/>
              <a:pPr/>
              <a:t>‹#›</a:t>
            </a:fld>
            <a:endParaRPr lang="tr-TR"/>
          </a:p>
        </p:txBody>
      </p:sp>
    </p:spTree>
    <p:extLst>
      <p:ext uri="{BB962C8B-B14F-4D97-AF65-F5344CB8AC3E}">
        <p14:creationId xmlns:p14="http://schemas.microsoft.com/office/powerpoint/2010/main" xmlns="" val="404851811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2.jpeg"/><Relationship Id="rId7" Type="http://schemas.openxmlformats.org/officeDocument/2006/relationships/diagramQuickStyle" Target="../diagrams/quickStyle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3.jpeg"/><Relationship Id="rId9" Type="http://schemas.microsoft.com/office/2007/relationships/diagramDrawing" Target="../diagrams/drawing9.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112A183-62F4-4B66-BBC7-FA8E2EF6783A}"/>
              </a:ext>
            </a:extLst>
          </p:cNvPr>
          <p:cNvSpPr>
            <a:spLocks noGrp="1"/>
          </p:cNvSpPr>
          <p:nvPr>
            <p:ph type="ctrTitle"/>
          </p:nvPr>
        </p:nvSpPr>
        <p:spPr>
          <a:xfrm>
            <a:off x="551384" y="2132856"/>
            <a:ext cx="10903565" cy="1504335"/>
          </a:xfrm>
        </p:spPr>
        <p:txBody>
          <a:bodyPr>
            <a:normAutofit/>
          </a:bodyPr>
          <a:lstStyle/>
          <a:p>
            <a:pPr algn="ctr">
              <a:lnSpc>
                <a:spcPct val="90000"/>
              </a:lnSpc>
            </a:pPr>
            <a:r>
              <a:rPr lang="tr-TR" dirty="0"/>
              <a:t>Zaman Yönetimi ve</a:t>
            </a:r>
            <a:br>
              <a:rPr lang="tr-TR" dirty="0"/>
            </a:br>
            <a:r>
              <a:rPr lang="tr-TR" dirty="0"/>
              <a:t>Ders Çalışabilmek</a:t>
            </a:r>
          </a:p>
        </p:txBody>
      </p:sp>
      <p:sp>
        <p:nvSpPr>
          <p:cNvPr id="3" name="Alt Başlık 2">
            <a:extLst>
              <a:ext uri="{FF2B5EF4-FFF2-40B4-BE49-F238E27FC236}">
                <a16:creationId xmlns:a16="http://schemas.microsoft.com/office/drawing/2014/main" xmlns="" id="{AB8133D2-EF25-424E-9829-0FDFCD4352E2}"/>
              </a:ext>
            </a:extLst>
          </p:cNvPr>
          <p:cNvSpPr>
            <a:spLocks noGrp="1"/>
          </p:cNvSpPr>
          <p:nvPr>
            <p:ph type="subTitle" idx="1"/>
          </p:nvPr>
        </p:nvSpPr>
        <p:spPr>
          <a:xfrm>
            <a:off x="1278398" y="5270090"/>
            <a:ext cx="9645445" cy="953729"/>
          </a:xfrm>
        </p:spPr>
        <p:txBody>
          <a:bodyPr>
            <a:normAutofit/>
          </a:bodyPr>
          <a:lstStyle/>
          <a:p>
            <a:pPr algn="ctr"/>
            <a:r>
              <a:rPr lang="tr-TR" dirty="0" smtClean="0"/>
              <a:t>REHBERLİK </a:t>
            </a:r>
            <a:r>
              <a:rPr lang="tr-TR" dirty="0"/>
              <a:t>SERVİSİ</a:t>
            </a:r>
          </a:p>
        </p:txBody>
      </p:sp>
    </p:spTree>
    <p:extLst>
      <p:ext uri="{BB962C8B-B14F-4D97-AF65-F5344CB8AC3E}">
        <p14:creationId xmlns:p14="http://schemas.microsoft.com/office/powerpoint/2010/main" xmlns="" val="371695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748DFF-E4CD-4C50-A8DD-0C88ABA6AA3B}"/>
              </a:ext>
            </a:extLst>
          </p:cNvPr>
          <p:cNvSpPr>
            <a:spLocks noGrp="1"/>
          </p:cNvSpPr>
          <p:nvPr>
            <p:ph type="title"/>
          </p:nvPr>
        </p:nvSpPr>
        <p:spPr>
          <a:xfrm>
            <a:off x="685801" y="609600"/>
            <a:ext cx="6143423" cy="1456267"/>
          </a:xfrm>
        </p:spPr>
        <p:txBody>
          <a:bodyPr>
            <a:normAutofit/>
          </a:bodyPr>
          <a:lstStyle/>
          <a:p>
            <a:r>
              <a:rPr lang="tr-TR" b="1" dirty="0"/>
              <a:t>Güne başlarken</a:t>
            </a:r>
          </a:p>
        </p:txBody>
      </p:sp>
      <p:sp>
        <p:nvSpPr>
          <p:cNvPr id="3" name="İçerik Yer Tutucusu 2">
            <a:extLst>
              <a:ext uri="{FF2B5EF4-FFF2-40B4-BE49-F238E27FC236}">
                <a16:creationId xmlns:a16="http://schemas.microsoft.com/office/drawing/2014/main" xmlns="" id="{DFE8D245-3F3F-4DF1-ABBC-00AF54B49E9D}"/>
              </a:ext>
            </a:extLst>
          </p:cNvPr>
          <p:cNvSpPr>
            <a:spLocks noGrp="1"/>
          </p:cNvSpPr>
          <p:nvPr>
            <p:ph idx="1"/>
          </p:nvPr>
        </p:nvSpPr>
        <p:spPr>
          <a:xfrm>
            <a:off x="685801" y="2142067"/>
            <a:ext cx="6143423" cy="3649133"/>
          </a:xfrm>
        </p:spPr>
        <p:txBody>
          <a:bodyPr>
            <a:normAutofit/>
          </a:bodyPr>
          <a:lstStyle/>
          <a:p>
            <a:r>
              <a:rPr lang="tr-TR" sz="8800" dirty="0"/>
              <a:t>Egzersiz</a:t>
            </a:r>
          </a:p>
          <a:p>
            <a:r>
              <a:rPr lang="tr-TR" sz="8800" dirty="0"/>
              <a:t>Kahvaltı</a:t>
            </a:r>
          </a:p>
        </p:txBody>
      </p:sp>
      <p:pic>
        <p:nvPicPr>
          <p:cNvPr id="6" name="Resim 5" descr="tabak, tablo, yiyecek içeren bir resim&#10;&#10;Açıklama otomatik olarak oluşturuldu">
            <a:extLst>
              <a:ext uri="{FF2B5EF4-FFF2-40B4-BE49-F238E27FC236}">
                <a16:creationId xmlns:a16="http://schemas.microsoft.com/office/drawing/2014/main" xmlns="" id="{4F3E1236-6579-49A5-8041-4A984A58EEAD}"/>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4063" r="4775" b="4"/>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3" name="Group 12">
            <a:extLst>
              <a:ext uri="{FF2B5EF4-FFF2-40B4-BE49-F238E27FC236}">
                <a16:creationId xmlns:a16="http://schemas.microsoft.com/office/drawing/2014/main" xmlns="" id="{58B25CAD-A790-499A-926B-116E10915E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1267604">
            <a:off x="8565602" y="3905595"/>
            <a:ext cx="3639934" cy="3163289"/>
            <a:chOff x="5281603" y="104899"/>
            <a:chExt cx="6910397" cy="6005491"/>
          </a:xfrm>
        </p:grpSpPr>
        <p:sp>
          <p:nvSpPr>
            <p:cNvPr id="14" name="Freeform 98">
              <a:extLst>
                <a:ext uri="{FF2B5EF4-FFF2-40B4-BE49-F238E27FC236}">
                  <a16:creationId xmlns:a16="http://schemas.microsoft.com/office/drawing/2014/main" xmlns="" id="{76E29510-9A59-43B9-BA40-BF403A9F63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D41DCF14-C3EC-4A84-9BCB-CE73743063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6" name="Straight Connector 15">
                <a:extLst>
                  <a:ext uri="{FF2B5EF4-FFF2-40B4-BE49-F238E27FC236}">
                    <a16:creationId xmlns:a16="http://schemas.microsoft.com/office/drawing/2014/main" xmlns="" id="{323473CE-82AD-4D8D-A232-68772F8249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6C67ADA3-E620-4348-8071-F9721E422B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21526D8-6171-42B9-BB1D-D4EBD07C93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918272C-9574-485F-8DBA-E779254B6C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14CAA3E-D915-4597-85D4-DF416AF539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749FF6F-6DEA-46A3-A01C-82BD29418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853F97E-C428-43BB-903E-E63D7A05D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FD4EE22F-D9F6-499B-8595-2CA950937E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0A598804-7127-47FC-8A02-C6E2FD0D7A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2A35C24-2BAE-4314-BBF5-81A17F92E1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73A33BF9-E8C7-47A3-BFF6-5419153F72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B8707F62-2F29-4FF0-A976-55E1996003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3D9DB8BF-BBA2-4465-8B80-B354B3A5BA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1C237BA7-462C-4ABE-B089-4C8938F821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14D5F33-8377-427F-B4D1-8B783BF48E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68114C18-86CF-412F-81BD-4856E83CD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ECF1CFD5-877F-4D23-9186-ABBE606058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D718FB9-83BB-4BFB-ACF6-7D0A681BB7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99B007F5-E4FE-4A8F-813F-CC2740BD2E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41345DFB-742B-4F09-B75A-05377FD401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7B4845AC-E70E-40A2-9491-05B2DBB92D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F4111F64-514D-4447-86EB-D665455248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B20169F1-F2D1-4726-8423-DBB5FE0714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69F80247-CF53-4374-81E2-475BDD5210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FA5F5D72-947B-414E-8FDD-BBA2BCB95B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C3AECE77-F2AF-4FCA-9C0E-A3E154EF49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A357807F-7199-418E-A0A9-B64105ECD2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74400BB-9AFD-4FE0-890E-888B089C26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B161EE8-5F23-490A-9728-F35D68DF90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EF4E71C7-716A-43DB-8B25-45D376E5D1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CCC85AEA-CCD1-4DF7-8916-0F72027ED7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2135A1AE-41A5-4D62-8EDA-7E2AE30EF6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F3CFD903-54FF-40B5-8645-48F3E463AE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250B0D3E-699D-4045-9BD5-B4CF69C20B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B430A3E5-50DB-4A25-A497-A9AABF4CD8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A1B0E32C-6B1D-4061-8FE9-49FE8F48E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5933DD09-EE89-4852-AAB4-7C42FEB01C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211394FF-3D41-4AC3-BF43-D84C4453F9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8E419255-A9D6-42DD-A394-F5330A6F36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7B92B858-83FE-42E7-B526-734880D077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1AC09C3A-8718-4FF6-89BE-385091356D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1ACA67A3-5C58-4B01-9A72-136D48845E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9C479D8B-24CE-4B25-A4B4-1D411A4502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9BF48C75-7374-42F2-A159-526789C343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D809A4AF-4DE5-4BEA-9D5A-A5236E9AF3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B3EF6033-DAB6-40AE-904A-9B445DBD6E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B6FAF6D3-9004-48E4-9A1F-BF36CEF7C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45BF9CAE-C7FC-4A40-83EC-8D4FA543E0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C9D1F7A5-8E54-4E36-9FBB-68F82877C2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E9B55B9-3B64-43D0-B20B-63D1E69CE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AD5DB75D-0B80-49D5-ABF8-FB393DC83B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F3F5F929-EAAF-471A-9E35-6DCDC3566C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E4C2BEB3-0299-4A25-830D-6E2DF9FDC8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04E342A0-615D-466D-9404-CA8BBCEEFC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6BDFFE1C-1E19-4EF4-A1B2-204A04E341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731123C-8680-4E7A-AF54-969919D30C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1F0F71-5F67-496A-85EC-C8272FC6DE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4EE0D13E-74B4-46D8-9CEB-993A9B02BB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BBC0AC4E-E40A-4D25-B178-B28024D5DB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A143B7E6-35F6-4AAF-B75E-D0E3B1CC3B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8DAAF768-2A67-4FCC-B682-7B14D4699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9A5A9193-6968-40A2-9E95-40B9A300A1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85F665EA-A27F-453A-9F57-4D4B9CE64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4F6B94B3-C73B-4B26-A066-A4A6EB6920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2C87A408-F5B1-4397-9A9F-65844D7EFB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B9AC2E82-FE6E-420B-9AB8-7939E196CE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BAE5E1C4-5F11-44DF-9A63-A3AB706FCC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3236581D-1127-4822-B364-203311850B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CF6AFBC9-9C55-4BB4-8DD3-CBFB9D959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3312F76C-C542-4FF1-88A9-12DED608E7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AC1AEC1F-364C-4A2C-8798-18571170F7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4960AF63-51EE-4474-9693-18C3FFC5F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1E186998-8FFC-4B8E-9664-A3EB3DA93F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A00B2A7C-644E-4B02-8949-68AC413D14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0923CE8B-E88E-4585-A698-30BB686DFE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21148CFA-ECD4-4847-91CE-7E8206F840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DFAB4226-9991-4F5E-B43B-D873A909D2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C8548911-9FE4-446D-BD3E-DC72AEF2D6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5" name="Group 94">
            <a:extLst>
              <a:ext uri="{FF2B5EF4-FFF2-40B4-BE49-F238E27FC236}">
                <a16:creationId xmlns:a16="http://schemas.microsoft.com/office/drawing/2014/main" xmlns="" id="{811B40AE-63DC-41CA-B0D1-EF99F055F5E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5392608">
            <a:off x="7397406" y="-618857"/>
            <a:ext cx="4915057" cy="4271437"/>
            <a:chOff x="5281603" y="104899"/>
            <a:chExt cx="6910397" cy="6005491"/>
          </a:xfrm>
        </p:grpSpPr>
        <p:sp>
          <p:nvSpPr>
            <p:cNvPr id="96" name="Freeform 17">
              <a:extLst>
                <a:ext uri="{FF2B5EF4-FFF2-40B4-BE49-F238E27FC236}">
                  <a16:creationId xmlns:a16="http://schemas.microsoft.com/office/drawing/2014/main" xmlns="" id="{07BB2A43-A75C-4A17-B68F-E6AB75EE03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xmlns="" id="{40A0BDF4-301A-4EE4-A77D-BD245F18EEA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98" name="Straight Connector 97">
                <a:extLst>
                  <a:ext uri="{FF2B5EF4-FFF2-40B4-BE49-F238E27FC236}">
                    <a16:creationId xmlns:a16="http://schemas.microsoft.com/office/drawing/2014/main" xmlns="" id="{C4924D57-94BA-40F5-BF53-9B23F7213F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A14F8BCB-338A-49F5-BB9D-626C7A0CC9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DEFC0D9E-285A-4D86-8A71-B985BA8335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57015B3C-B28A-40F0-B53A-91B3B9C5FA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1DFD7530-F83D-4D23-9B1F-F8DA8CD5AF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4DC34F9A-64D4-48B5-8E5A-ED0E339253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3ED77B99-47E0-4D0B-B185-7F5E1B61C0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EC09C835-22F6-4E14-9BBE-11DD233346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A02419A0-4AA5-4985-B606-94268DE415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1503FA27-7544-400B-8706-FE12A9B316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DD404C57-DD6C-454E-BE13-90369095B1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5ABEA11C-C6F5-4FAB-9F3F-384EF23D6C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7CAEDBBC-2C01-496B-929B-849F1CB534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2894D4ED-61CE-46A2-9092-A00B9E8377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1C5D0262-1B14-45D6-937F-B6D6A915DC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3C7684CB-4F98-4EC9-A35B-1E903CEE66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5C25B956-861C-47EE-9D4D-E31C24538E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3DD61AAC-D277-4D2E-AB51-8DDB489040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4A4BA2A9-697F-45E1-8363-5E61A4207E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FD517C0E-A6EE-4A86-9F4C-434CD71915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98C170BA-831C-4BA4-A286-65E66E9C46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0EAA6EC5-E2BD-492B-9A8B-C27A76AC6C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8485DB25-AEEB-4180-9A14-2CEB267D4F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807A4361-79A5-47AA-98FE-01640EE424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F672975E-CAD3-46F3-BDA2-902C8237DC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15679262-AA08-4D50-AB3F-E6F9B4D1D8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61E32D5A-0C93-4E13-B049-914A2F1D29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941EC8F6-AF84-43B6-9400-F73F6FBADE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E75F074A-16C0-4748-BD13-64A7C32F6A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ECB3D608-CA7C-470E-9AAA-8389005F53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7AB4FD7D-4E8A-4455-933E-99E52E0B49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7416DF40-A568-431F-B63F-C32A9175B8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1B25E07C-A0EC-4DCF-88EC-51BB5C3FC3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96C7DC41-3ADA-4989-AE2A-0F8D9DFCC9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6AE2AB88-5EAC-41EC-98BF-FACD6A2115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94E0B17E-9282-4983-AEB1-2B123998A3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986E83F1-9CCB-448B-89C9-F55B273BFC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1621D911-2A84-468C-9244-743E3E18D7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B29971DC-3B38-4403-ABC9-880A06EBAC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F2D65D61-4C71-4851-B377-83369B3889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804A736D-4A39-4E06-B7A7-2217CEB4EC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33B1531E-B3AC-480D-A8CD-836E8C1788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CF076B49-2AA3-4C05-9E50-CFF9137184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FE506FE5-22A7-42E7-BEB9-5442E79184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5D634CEF-DD74-4EC0-B7F4-3884BAF106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C4AD2728-E4B9-487D-A682-5E21DD15BB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C422CD3C-92C4-473C-9E31-85A594F6B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71509C2B-9D23-4008-B6A1-2407688209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007ACD51-E44F-4AF8-8F61-F276D7134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EF5BDAF9-2B69-4209-BE1F-6C5D8A1DFF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9DA27782-8E1F-422F-B106-31C0E1216D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8E8A221D-84EC-47C2-A895-8253858153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F08A0E1C-6626-4DD8-83BE-E83E2DFC84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7360D67F-521C-4D9A-B2B1-392386EA51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F29669A1-CC36-41F4-B0F1-B720DB9894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7DC3ADA6-152F-4D7B-9ABD-30DC8F7A25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1F6CA5EE-56FA-4EF7-9EC7-BC3FB217ED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703F9222-217B-48EB-8878-EC0B32E322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B48B9A73-A26B-43DB-9BB2-5658871FEA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EDF9DD53-6F04-4203-B61A-240676B7F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01065752-DE28-425C-8987-168FE9F510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4B78A37C-B329-45F9-AF83-26D5CD8265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FB70B126-9812-487A-AB78-CBCB1B32D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62A622F7-EC16-4F46-83B7-7A7DBCF99A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5607D488-F3A1-4FF6-9C5C-B4C1E147A2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FDD48CAD-8E9A-434C-9F7E-6031DA9A6A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F70B9979-DEC4-48B9-9462-E3631AC96A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ADB15ACD-534F-474C-8B1A-8F5B94AEFD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8DFFE368-637C-4309-ABAC-BDCED29B6B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7D3E8255-AD5A-48F8-B948-7BF97DBEE7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784682BD-D253-4704-BB29-6D9C7D300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34113DE4-AE89-4F45-9B12-61B04E3E78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8437CF76-AF2F-46BC-9579-872625F1AB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AF2AF364-8140-40A5-9AC8-00C03DA479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AFBA166C-DB92-475D-B0D3-1F7EB2B81A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583F60B4-E774-4D4F-BC7C-A171BB6174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EF18C06C-0984-4FAA-952A-9CBFC0F95C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BDE44802-FF06-46DC-9F7E-D2A329BB29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8" name="Resim 7" descr="oyuncak içeren bir resim&#10;&#10;Açıklama otomatik olarak oluşturuldu">
            <a:extLst>
              <a:ext uri="{FF2B5EF4-FFF2-40B4-BE49-F238E27FC236}">
                <a16:creationId xmlns:a16="http://schemas.microsoft.com/office/drawing/2014/main" xmlns="" id="{73336D94-BC9F-490D-B4C2-A17D5F5F68CF}"/>
              </a:ext>
            </a:extLst>
          </p:cNvPr>
          <p:cNvPicPr>
            <a:picLocks noChangeAspect="1"/>
          </p:cNvPicPr>
          <p:nvPr/>
        </p:nvPicPr>
        <p:blipFill rotWithShape="1">
          <a:blip r:embed="rId4">
            <a:extLst>
              <a:ext uri="{28A0092B-C50C-407E-A947-70E740481C1C}">
                <a14:useLocalDpi xmlns:a14="http://schemas.microsoft.com/office/drawing/2010/main" xmlns="" val="0"/>
              </a:ext>
            </a:extLst>
          </a:blip>
          <a:srcRect t="12270" r="-4" b="18938"/>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xmlns="" val="255027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A166780-9337-4437-95D3-5EA9D55AAA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B3D0F40-BF1F-4120-945D-90C5AAD6E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15640A69-3748-450C-8DDB-B2051AC04BC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r="61893"/>
          <a:stretch/>
        </p:blipFill>
        <p:spPr>
          <a:xfrm>
            <a:off x="0" y="0"/>
            <a:ext cx="4644770" cy="6856214"/>
          </a:xfrm>
          <a:prstGeom prst="rect">
            <a:avLst/>
          </a:prstGeom>
        </p:spPr>
      </p:pic>
      <p:sp>
        <p:nvSpPr>
          <p:cNvPr id="2" name="Başlık 1">
            <a:extLst>
              <a:ext uri="{FF2B5EF4-FFF2-40B4-BE49-F238E27FC236}">
                <a16:creationId xmlns:a16="http://schemas.microsoft.com/office/drawing/2014/main" xmlns="" id="{AD83D672-8A21-4AAD-AA57-845C39129EC1}"/>
              </a:ext>
            </a:extLst>
          </p:cNvPr>
          <p:cNvSpPr>
            <a:spLocks noGrp="1"/>
          </p:cNvSpPr>
          <p:nvPr>
            <p:ph type="title"/>
          </p:nvPr>
        </p:nvSpPr>
        <p:spPr>
          <a:xfrm>
            <a:off x="685801" y="643466"/>
            <a:ext cx="3351530" cy="4995333"/>
          </a:xfrm>
        </p:spPr>
        <p:txBody>
          <a:bodyPr>
            <a:normAutofit/>
          </a:bodyPr>
          <a:lstStyle/>
          <a:p>
            <a:r>
              <a:rPr lang="tr-TR">
                <a:solidFill>
                  <a:srgbClr val="FFFFFF"/>
                </a:solidFill>
              </a:rPr>
              <a:t>Uyku - kalkış</a:t>
            </a:r>
          </a:p>
        </p:txBody>
      </p:sp>
      <p:sp useBgFill="1">
        <p:nvSpPr>
          <p:cNvPr id="16" name="Rectangle 15">
            <a:extLst>
              <a:ext uri="{FF2B5EF4-FFF2-40B4-BE49-F238E27FC236}">
                <a16:creationId xmlns:a16="http://schemas.microsoft.com/office/drawing/2014/main" xmlns="" id="{66F4F323-644B-4A47-97E9-BFB73840F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xmlns="" id="{64D67964-E8FE-4284-A68C-BE24087C2BD7}"/>
              </a:ext>
            </a:extLst>
          </p:cNvPr>
          <p:cNvGraphicFramePr>
            <a:graphicFrameLocks noGrp="1"/>
          </p:cNvGraphicFramePr>
          <p:nvPr>
            <p:ph idx="1"/>
            <p:extLst>
              <p:ext uri="{D42A27DB-BD31-4B8C-83A1-F6EECF244321}">
                <p14:modId xmlns:p14="http://schemas.microsoft.com/office/powerpoint/2010/main" xmlns="" val="3668666575"/>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37329011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BE90373-A5B0-488A-BFB1-D6121DCD0080}"/>
              </a:ext>
            </a:extLst>
          </p:cNvPr>
          <p:cNvSpPr>
            <a:spLocks noGrp="1"/>
          </p:cNvSpPr>
          <p:nvPr>
            <p:ph type="title"/>
          </p:nvPr>
        </p:nvSpPr>
        <p:spPr>
          <a:xfrm>
            <a:off x="685801" y="609600"/>
            <a:ext cx="6143423" cy="1456267"/>
          </a:xfrm>
        </p:spPr>
        <p:txBody>
          <a:bodyPr>
            <a:normAutofit/>
          </a:bodyPr>
          <a:lstStyle/>
          <a:p>
            <a:r>
              <a:rPr lang="tr-TR" dirty="0"/>
              <a:t>Yeme – içme - hareketsizlik</a:t>
            </a:r>
          </a:p>
        </p:txBody>
      </p:sp>
      <p:sp>
        <p:nvSpPr>
          <p:cNvPr id="3" name="İçerik Yer Tutucusu 2">
            <a:extLst>
              <a:ext uri="{FF2B5EF4-FFF2-40B4-BE49-F238E27FC236}">
                <a16:creationId xmlns:a16="http://schemas.microsoft.com/office/drawing/2014/main" xmlns="" id="{12AA9216-DAF6-4F4C-8222-84E3001C39B8}"/>
              </a:ext>
            </a:extLst>
          </p:cNvPr>
          <p:cNvSpPr>
            <a:spLocks noGrp="1"/>
          </p:cNvSpPr>
          <p:nvPr>
            <p:ph idx="1"/>
          </p:nvPr>
        </p:nvSpPr>
        <p:spPr>
          <a:xfrm>
            <a:off x="685801" y="2142067"/>
            <a:ext cx="6143423" cy="3649133"/>
          </a:xfrm>
        </p:spPr>
        <p:txBody>
          <a:bodyPr>
            <a:normAutofit/>
          </a:bodyPr>
          <a:lstStyle/>
          <a:p>
            <a:r>
              <a:rPr lang="tr-TR" dirty="0"/>
              <a:t>Sürekli evde olmak ve hareketsiz olmak farklı sorunlara yol açabilir.</a:t>
            </a:r>
          </a:p>
          <a:p>
            <a:r>
              <a:rPr lang="tr-TR" dirty="0"/>
              <a:t>Yeme içme düzenine dikkat etmek gerekir.</a:t>
            </a:r>
          </a:p>
          <a:p>
            <a:r>
              <a:rPr lang="tr-TR" dirty="0"/>
              <a:t>Güne mutlaka kahvaltı ile başla ve bu çok geç olmasın. (En geç 09.00)</a:t>
            </a:r>
          </a:p>
        </p:txBody>
      </p:sp>
      <p:pic>
        <p:nvPicPr>
          <p:cNvPr id="5" name="Resim 4" descr="çizim içeren bir resim&#10;&#10;Açıklama otomatik olarak oluşturuldu">
            <a:extLst>
              <a:ext uri="{FF2B5EF4-FFF2-40B4-BE49-F238E27FC236}">
                <a16:creationId xmlns:a16="http://schemas.microsoft.com/office/drawing/2014/main" xmlns="" id="{65F389C1-D379-4F0B-B3D8-B04AE1F30F43}"/>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8336" r="-5" b="-5"/>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2" name="Group 11">
            <a:extLst>
              <a:ext uri="{FF2B5EF4-FFF2-40B4-BE49-F238E27FC236}">
                <a16:creationId xmlns:a16="http://schemas.microsoft.com/office/drawing/2014/main" xmlns="" id="{58B25CAD-A790-499A-926B-116E10915E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1267604">
            <a:off x="8565602" y="3905595"/>
            <a:ext cx="3639934" cy="3163289"/>
            <a:chOff x="5281603" y="104899"/>
            <a:chExt cx="6910397" cy="6005491"/>
          </a:xfrm>
        </p:grpSpPr>
        <p:sp>
          <p:nvSpPr>
            <p:cNvPr id="13" name="Freeform 98">
              <a:extLst>
                <a:ext uri="{FF2B5EF4-FFF2-40B4-BE49-F238E27FC236}">
                  <a16:creationId xmlns:a16="http://schemas.microsoft.com/office/drawing/2014/main" xmlns="" id="{76E29510-9A59-43B9-BA40-BF403A9F63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D41DCF14-C3EC-4A84-9BCB-CE73743063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5" name="Straight Connector 14">
                <a:extLst>
                  <a:ext uri="{FF2B5EF4-FFF2-40B4-BE49-F238E27FC236}">
                    <a16:creationId xmlns:a16="http://schemas.microsoft.com/office/drawing/2014/main" xmlns="" id="{323473CE-82AD-4D8D-A232-68772F8249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C67ADA3-E620-4348-8071-F9721E422B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21526D8-6171-42B9-BB1D-D4EBD07C93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918272C-9574-485F-8DBA-E779254B6C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14CAA3E-D915-4597-85D4-DF416AF539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749FF6F-6DEA-46A3-A01C-82BD29418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853F97E-C428-43BB-903E-E63D7A05D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D4EE22F-D9F6-499B-8595-2CA950937E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A598804-7127-47FC-8A02-C6E2FD0D7A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12A35C24-2BAE-4314-BBF5-81A17F92E1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3A33BF9-E8C7-47A3-BFF6-5419153F72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8707F62-2F29-4FF0-A976-55E1996003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D9DB8BF-BBA2-4465-8B80-B354B3A5BA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1C237BA7-462C-4ABE-B089-4C8938F821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14D5F33-8377-427F-B4D1-8B783BF48E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68114C18-86CF-412F-81BD-4856E83CD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CF1CFD5-877F-4D23-9186-ABBE606058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FD718FB9-83BB-4BFB-ACF6-7D0A681BB7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9B007F5-E4FE-4A8F-813F-CC2740BD2E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41345DFB-742B-4F09-B75A-05377FD401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B4845AC-E70E-40A2-9491-05B2DBB92D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F4111F64-514D-4447-86EB-D665455248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B20169F1-F2D1-4726-8423-DBB5FE0714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9F80247-CF53-4374-81E2-475BDD5210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FA5F5D72-947B-414E-8FDD-BBA2BCB95B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C3AECE77-F2AF-4FCA-9C0E-A3E154EF49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A357807F-7199-418E-A0A9-B64105ECD2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374400BB-9AFD-4FE0-890E-888B089C26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6B161EE8-5F23-490A-9728-F35D68DF90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EF4E71C7-716A-43DB-8B25-45D376E5D1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CCC85AEA-CCD1-4DF7-8916-0F72027ED7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2135A1AE-41A5-4D62-8EDA-7E2AE30EF6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3CFD903-54FF-40B5-8645-48F3E463AE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250B0D3E-699D-4045-9BD5-B4CF69C20B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B430A3E5-50DB-4A25-A497-A9AABF4CD8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1B0E32C-6B1D-4061-8FE9-49FE8F48E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5933DD09-EE89-4852-AAB4-7C42FEB01C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211394FF-3D41-4AC3-BF43-D84C4453F9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8E419255-A9D6-42DD-A394-F5330A6F36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7B92B858-83FE-42E7-B526-734880D077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AC09C3A-8718-4FF6-89BE-385091356D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1ACA67A3-5C58-4B01-9A72-136D48845E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9C479D8B-24CE-4B25-A4B4-1D411A4502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9BF48C75-7374-42F2-A159-526789C343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D809A4AF-4DE5-4BEA-9D5A-A5236E9AF3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B3EF6033-DAB6-40AE-904A-9B445DBD6E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B6FAF6D3-9004-48E4-9A1F-BF36CEF7C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45BF9CAE-C7FC-4A40-83EC-8D4FA543E0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C9D1F7A5-8E54-4E36-9FBB-68F82877C2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2E9B55B9-3B64-43D0-B20B-63D1E69CE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AD5DB75D-0B80-49D5-ABF8-FB393DC83B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F3F5F929-EAAF-471A-9E35-6DCDC3566C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4C2BEB3-0299-4A25-830D-6E2DF9FDC8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04E342A0-615D-466D-9404-CA8BBCEEFC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6BDFFE1C-1E19-4EF4-A1B2-204A04E341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6731123C-8680-4E7A-AF54-969919D30C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8F1F0F71-5F67-496A-85EC-C8272FC6DE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4EE0D13E-74B4-46D8-9CEB-993A9B02BB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BBC0AC4E-E40A-4D25-B178-B28024D5DB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A143B7E6-35F6-4AAF-B75E-D0E3B1CC3B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8DAAF768-2A67-4FCC-B682-7B14D4699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9A5A9193-6968-40A2-9E95-40B9A300A1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85F665EA-A27F-453A-9F57-4D4B9CE64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4F6B94B3-C73B-4B26-A066-A4A6EB6920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2C87A408-F5B1-4397-9A9F-65844D7EFB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B9AC2E82-FE6E-420B-9AB8-7939E196CE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BAE5E1C4-5F11-44DF-9A63-A3AB706FCC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3236581D-1127-4822-B364-203311850B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CF6AFBC9-9C55-4BB4-8DD3-CBFB9D959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312F76C-C542-4FF1-88A9-12DED608E7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AC1AEC1F-364C-4A2C-8798-18571170F7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4960AF63-51EE-4474-9693-18C3FFC5F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1E186998-8FFC-4B8E-9664-A3EB3DA93F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A00B2A7C-644E-4B02-8949-68AC413D14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0923CE8B-E88E-4585-A698-30BB686DFE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21148CFA-ECD4-4847-91CE-7E8206F840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DFAB4226-9991-4F5E-B43B-D873A909D2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C8548911-9FE4-446D-BD3E-DC72AEF2D6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xmlns="" id="{811B40AE-63DC-41CA-B0D1-EF99F055F5E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5392608">
            <a:off x="7397406" y="-618857"/>
            <a:ext cx="4915057" cy="4271437"/>
            <a:chOff x="5281603" y="104899"/>
            <a:chExt cx="6910397" cy="6005491"/>
          </a:xfrm>
        </p:grpSpPr>
        <p:sp>
          <p:nvSpPr>
            <p:cNvPr id="95" name="Freeform 17">
              <a:extLst>
                <a:ext uri="{FF2B5EF4-FFF2-40B4-BE49-F238E27FC236}">
                  <a16:creationId xmlns:a16="http://schemas.microsoft.com/office/drawing/2014/main" xmlns="" id="{07BB2A43-A75C-4A17-B68F-E6AB75EE03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xmlns="" id="{40A0BDF4-301A-4EE4-A77D-BD245F18EEA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97" name="Straight Connector 96">
                <a:extLst>
                  <a:ext uri="{FF2B5EF4-FFF2-40B4-BE49-F238E27FC236}">
                    <a16:creationId xmlns:a16="http://schemas.microsoft.com/office/drawing/2014/main" xmlns="" id="{C4924D57-94BA-40F5-BF53-9B23F7213F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A14F8BCB-338A-49F5-BB9D-626C7A0CC9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DEFC0D9E-285A-4D86-8A71-B985BA8335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57015B3C-B28A-40F0-B53A-91B3B9C5FA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1DFD7530-F83D-4D23-9B1F-F8DA8CD5AF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4DC34F9A-64D4-48B5-8E5A-ED0E339253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3ED77B99-47E0-4D0B-B185-7F5E1B61C0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EC09C835-22F6-4E14-9BBE-11DD233346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A02419A0-4AA5-4985-B606-94268DE415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1503FA27-7544-400B-8706-FE12A9B316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DD404C57-DD6C-454E-BE13-90369095B1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5ABEA11C-C6F5-4FAB-9F3F-384EF23D6C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7CAEDBBC-2C01-496B-929B-849F1CB534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2894D4ED-61CE-46A2-9092-A00B9E8377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1C5D0262-1B14-45D6-937F-B6D6A915DC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3C7684CB-4F98-4EC9-A35B-1E903CEE66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5C25B956-861C-47EE-9D4D-E31C24538E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3DD61AAC-D277-4D2E-AB51-8DDB489040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4A4BA2A9-697F-45E1-8363-5E61A4207E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FD517C0E-A6EE-4A86-9F4C-434CD71915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98C170BA-831C-4BA4-A286-65E66E9C46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0EAA6EC5-E2BD-492B-9A8B-C27A76AC6C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8485DB25-AEEB-4180-9A14-2CEB267D4F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807A4361-79A5-47AA-98FE-01640EE424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F672975E-CAD3-46F3-BDA2-902C8237DC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15679262-AA08-4D50-AB3F-E6F9B4D1D8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61E32D5A-0C93-4E13-B049-914A2F1D29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941EC8F6-AF84-43B6-9400-F73F6FBADE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E75F074A-16C0-4748-BD13-64A7C32F6A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ECB3D608-CA7C-470E-9AAA-8389005F53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7AB4FD7D-4E8A-4455-933E-99E52E0B49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7416DF40-A568-431F-B63F-C32A9175B8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1B25E07C-A0EC-4DCF-88EC-51BB5C3FC3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96C7DC41-3ADA-4989-AE2A-0F8D9DFCC9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6AE2AB88-5EAC-41EC-98BF-FACD6A2115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94E0B17E-9282-4983-AEB1-2B123998A3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986E83F1-9CCB-448B-89C9-F55B273BFC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1621D911-2A84-468C-9244-743E3E18D7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B29971DC-3B38-4403-ABC9-880A06EBAC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F2D65D61-4C71-4851-B377-83369B3889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804A736D-4A39-4E06-B7A7-2217CEB4EC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33B1531E-B3AC-480D-A8CD-836E8C1788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CF076B49-2AA3-4C05-9E50-CFF9137184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FE506FE5-22A7-42E7-BEB9-5442E79184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5D634CEF-DD74-4EC0-B7F4-3884BAF106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C4AD2728-E4B9-487D-A682-5E21DD15BB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C422CD3C-92C4-473C-9E31-85A594F6B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71509C2B-9D23-4008-B6A1-2407688209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007ACD51-E44F-4AF8-8F61-F276D7134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EF5BDAF9-2B69-4209-BE1F-6C5D8A1DFF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9DA27782-8E1F-422F-B106-31C0E1216D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8E8A221D-84EC-47C2-A895-8253858153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F08A0E1C-6626-4DD8-83BE-E83E2DFC84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7360D67F-521C-4D9A-B2B1-392386EA51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F29669A1-CC36-41F4-B0F1-B720DB9894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7DC3ADA6-152F-4D7B-9ABD-30DC8F7A25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1F6CA5EE-56FA-4EF7-9EC7-BC3FB217ED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703F9222-217B-48EB-8878-EC0B32E322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B48B9A73-A26B-43DB-9BB2-5658871FEA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EDF9DD53-6F04-4203-B61A-240676B7F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01065752-DE28-425C-8987-168FE9F510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4B78A37C-B329-45F9-AF83-26D5CD8265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FB70B126-9812-487A-AB78-CBCB1B32D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62A622F7-EC16-4F46-83B7-7A7DBCF99A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5607D488-F3A1-4FF6-9C5C-B4C1E147A2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FDD48CAD-8E9A-434C-9F7E-6031DA9A6A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F70B9979-DEC4-48B9-9462-E3631AC96A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ADB15ACD-534F-474C-8B1A-8F5B94AEFD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8DFFE368-637C-4309-ABAC-BDCED29B6B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7D3E8255-AD5A-48F8-B948-7BF97DBEE7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784682BD-D253-4704-BB29-6D9C7D300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34113DE4-AE89-4F45-9B12-61B04E3E78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8437CF76-AF2F-46BC-9579-872625F1AB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AF2AF364-8140-40A5-9AC8-00C03DA479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AFBA166C-DB92-475D-B0D3-1F7EB2B81A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583F60B4-E774-4D4F-BC7C-A171BB6174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EF18C06C-0984-4FAA-952A-9CBFC0F95C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BDE44802-FF06-46DC-9F7E-D2A329BB29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Resim 6" descr="yiyecek, kumaş, şemsiye içeren bir resim&#10;&#10;Açıklama otomatik olarak oluşturuldu">
            <a:extLst>
              <a:ext uri="{FF2B5EF4-FFF2-40B4-BE49-F238E27FC236}">
                <a16:creationId xmlns:a16="http://schemas.microsoft.com/office/drawing/2014/main" xmlns="" id="{FB2C38EC-A838-4A66-8824-7DAE2549C491}"/>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15914" r="23361"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xmlns="" val="45247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08B99D7-3EF3-4DD1-8BB0-A2FF661448BE}"/>
              </a:ext>
            </a:extLst>
          </p:cNvPr>
          <p:cNvSpPr>
            <a:spLocks noGrp="1"/>
          </p:cNvSpPr>
          <p:nvPr>
            <p:ph type="title"/>
          </p:nvPr>
        </p:nvSpPr>
        <p:spPr>
          <a:xfrm>
            <a:off x="825909" y="808055"/>
            <a:ext cx="3979205" cy="1453363"/>
          </a:xfrm>
        </p:spPr>
        <p:txBody>
          <a:bodyPr>
            <a:normAutofit/>
          </a:bodyPr>
          <a:lstStyle/>
          <a:p>
            <a:pPr>
              <a:lnSpc>
                <a:spcPct val="90000"/>
              </a:lnSpc>
            </a:pPr>
            <a:r>
              <a:rPr lang="tr-TR" sz="3300" b="1" dirty="0"/>
              <a:t>Plan yaparken nelere dikkat etmeliyiz</a:t>
            </a:r>
          </a:p>
        </p:txBody>
      </p:sp>
      <p:sp>
        <p:nvSpPr>
          <p:cNvPr id="3" name="İçerik Yer Tutucusu 2">
            <a:extLst>
              <a:ext uri="{FF2B5EF4-FFF2-40B4-BE49-F238E27FC236}">
                <a16:creationId xmlns:a16="http://schemas.microsoft.com/office/drawing/2014/main" xmlns="" id="{3C3180E9-18D8-4689-851A-C01D57DBF58F}"/>
              </a:ext>
            </a:extLst>
          </p:cNvPr>
          <p:cNvSpPr>
            <a:spLocks noGrp="1"/>
          </p:cNvSpPr>
          <p:nvPr>
            <p:ph idx="1"/>
          </p:nvPr>
        </p:nvSpPr>
        <p:spPr>
          <a:xfrm>
            <a:off x="802178" y="2261420"/>
            <a:ext cx="4002936" cy="3637935"/>
          </a:xfrm>
        </p:spPr>
        <p:txBody>
          <a:bodyPr>
            <a:normAutofit/>
          </a:bodyPr>
          <a:lstStyle/>
          <a:p>
            <a:r>
              <a:rPr lang="tr-TR" dirty="0"/>
              <a:t>Uygulanabilirlik</a:t>
            </a:r>
          </a:p>
          <a:p>
            <a:r>
              <a:rPr lang="tr-TR" dirty="0"/>
              <a:t>Önem Sıralaması</a:t>
            </a:r>
          </a:p>
          <a:p>
            <a:r>
              <a:rPr lang="tr-TR" dirty="0"/>
              <a:t>Uygun Ortam</a:t>
            </a:r>
          </a:p>
          <a:p>
            <a:r>
              <a:rPr lang="tr-TR" dirty="0"/>
              <a:t>Engelleri Hissedin</a:t>
            </a:r>
          </a:p>
          <a:p>
            <a:r>
              <a:rPr lang="tr-TR" dirty="0"/>
              <a:t>Zaman Planlaması</a:t>
            </a:r>
          </a:p>
          <a:p>
            <a:r>
              <a:rPr lang="tr-TR" dirty="0"/>
              <a:t>Verimli Saatler</a:t>
            </a:r>
          </a:p>
          <a:p>
            <a:r>
              <a:rPr lang="tr-TR" dirty="0"/>
              <a:t>Motivasyon</a:t>
            </a:r>
          </a:p>
          <a:p>
            <a:endParaRPr lang="tr-TR" dirty="0"/>
          </a:p>
        </p:txBody>
      </p:sp>
      <p:pic>
        <p:nvPicPr>
          <p:cNvPr id="7" name="Graphic 6">
            <a:extLst>
              <a:ext uri="{FF2B5EF4-FFF2-40B4-BE49-F238E27FC236}">
                <a16:creationId xmlns:a16="http://schemas.microsoft.com/office/drawing/2014/main" xmlns="" id="{244BEE99-19E3-4D07-8512-027F51298C3B}"/>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5786077" y="796413"/>
            <a:ext cx="5102943"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134470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F80E449-0B3E-4383-A0F6-F8ECA2B90399}"/>
              </a:ext>
            </a:extLst>
          </p:cNvPr>
          <p:cNvSpPr>
            <a:spLocks noGrp="1"/>
          </p:cNvSpPr>
          <p:nvPr>
            <p:ph type="title"/>
          </p:nvPr>
        </p:nvSpPr>
        <p:spPr/>
        <p:txBody>
          <a:bodyPr/>
          <a:lstStyle/>
          <a:p>
            <a:r>
              <a:rPr lang="tr-TR" b="1" dirty="0"/>
              <a:t>Planlama aşaması</a:t>
            </a:r>
          </a:p>
        </p:txBody>
      </p:sp>
      <p:graphicFrame>
        <p:nvGraphicFramePr>
          <p:cNvPr id="23" name="Tablo 23">
            <a:extLst>
              <a:ext uri="{FF2B5EF4-FFF2-40B4-BE49-F238E27FC236}">
                <a16:creationId xmlns:a16="http://schemas.microsoft.com/office/drawing/2014/main" xmlns="" id="{1DBCE924-9925-434D-9DC5-3EAE48AF33BA}"/>
              </a:ext>
            </a:extLst>
          </p:cNvPr>
          <p:cNvGraphicFramePr>
            <a:graphicFrameLocks noGrp="1"/>
          </p:cNvGraphicFramePr>
          <p:nvPr>
            <p:ph idx="1"/>
            <p:extLst>
              <p:ext uri="{D42A27DB-BD31-4B8C-83A1-F6EECF244321}">
                <p14:modId xmlns:p14="http://schemas.microsoft.com/office/powerpoint/2010/main" xmlns="" val="3253240906"/>
              </p:ext>
            </p:extLst>
          </p:nvPr>
        </p:nvGraphicFramePr>
        <p:xfrm>
          <a:off x="841972" y="2141538"/>
          <a:ext cx="10428987" cy="3571200"/>
        </p:xfrm>
        <a:graphic>
          <a:graphicData uri="http://schemas.openxmlformats.org/drawingml/2006/table">
            <a:tbl>
              <a:tblPr firstRow="1" bandRow="1">
                <a:tableStyleId>{5C22544A-7EE6-4342-B048-85BDC9FD1C3A}</a:tableStyleId>
              </a:tblPr>
              <a:tblGrid>
                <a:gridCol w="3476329">
                  <a:extLst>
                    <a:ext uri="{9D8B030D-6E8A-4147-A177-3AD203B41FA5}">
                      <a16:colId xmlns:a16="http://schemas.microsoft.com/office/drawing/2014/main" xmlns="" val="832514102"/>
                    </a:ext>
                  </a:extLst>
                </a:gridCol>
                <a:gridCol w="3476329">
                  <a:extLst>
                    <a:ext uri="{9D8B030D-6E8A-4147-A177-3AD203B41FA5}">
                      <a16:colId xmlns:a16="http://schemas.microsoft.com/office/drawing/2014/main" xmlns="" val="99017758"/>
                    </a:ext>
                  </a:extLst>
                </a:gridCol>
                <a:gridCol w="3476329">
                  <a:extLst>
                    <a:ext uri="{9D8B030D-6E8A-4147-A177-3AD203B41FA5}">
                      <a16:colId xmlns:a16="http://schemas.microsoft.com/office/drawing/2014/main" xmlns="" val="2473500606"/>
                    </a:ext>
                  </a:extLst>
                </a:gridCol>
              </a:tblGrid>
              <a:tr h="892800">
                <a:tc>
                  <a:txBody>
                    <a:bodyPr/>
                    <a:lstStyle/>
                    <a:p>
                      <a:r>
                        <a:rPr lang="tr-TR" sz="2000" dirty="0"/>
                        <a:t>Planlama</a:t>
                      </a:r>
                    </a:p>
                    <a:p>
                      <a:r>
                        <a:rPr lang="tr-TR" sz="2000" dirty="0"/>
                        <a:t>Aşamaları</a:t>
                      </a:r>
                    </a:p>
                  </a:txBody>
                  <a:tcPr>
                    <a:solidFill>
                      <a:schemeClr val="bg2">
                        <a:lumMod val="75000"/>
                      </a:schemeClr>
                    </a:solidFill>
                  </a:tcPr>
                </a:tc>
                <a:tc>
                  <a:txBody>
                    <a:bodyPr/>
                    <a:lstStyle/>
                    <a:p>
                      <a:r>
                        <a:rPr lang="tr-TR" sz="3200" dirty="0"/>
                        <a:t>Daha Önemli</a:t>
                      </a:r>
                    </a:p>
                  </a:txBody>
                  <a:tcPr anchor="ctr"/>
                </a:tc>
                <a:tc>
                  <a:txBody>
                    <a:bodyPr/>
                    <a:lstStyle/>
                    <a:p>
                      <a:r>
                        <a:rPr lang="tr-TR" sz="3200" dirty="0"/>
                        <a:t>Önemli</a:t>
                      </a:r>
                    </a:p>
                  </a:txBody>
                  <a:tcPr anchor="ctr"/>
                </a:tc>
                <a:extLst>
                  <a:ext uri="{0D108BD9-81ED-4DB2-BD59-A6C34878D82A}">
                    <a16:rowId xmlns:a16="http://schemas.microsoft.com/office/drawing/2014/main" xmlns="" val="972208727"/>
                  </a:ext>
                </a:extLst>
              </a:tr>
              <a:tr h="892800">
                <a:tc>
                  <a:txBody>
                    <a:bodyPr/>
                    <a:lstStyle/>
                    <a:p>
                      <a:r>
                        <a:rPr lang="tr-TR" sz="2800" dirty="0"/>
                        <a:t>Kısa Vade</a:t>
                      </a:r>
                    </a:p>
                  </a:txBody>
                  <a:tcPr anchor="ctr">
                    <a:solidFill>
                      <a:schemeClr val="accent6">
                        <a:lumMod val="40000"/>
                        <a:lumOff val="60000"/>
                      </a:schemeClr>
                    </a:solidFill>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xmlns="" val="2760437341"/>
                  </a:ext>
                </a:extLst>
              </a:tr>
              <a:tr h="892800">
                <a:tc>
                  <a:txBody>
                    <a:bodyPr/>
                    <a:lstStyle/>
                    <a:p>
                      <a:r>
                        <a:rPr lang="tr-TR" sz="2800" dirty="0"/>
                        <a:t>Orta Vade</a:t>
                      </a:r>
                    </a:p>
                  </a:txBody>
                  <a:tcPr anchor="ctr">
                    <a:solidFill>
                      <a:schemeClr val="accent6">
                        <a:lumMod val="40000"/>
                        <a:lumOff val="60000"/>
                      </a:schemeClr>
                    </a:solidFill>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xmlns="" val="3153677155"/>
                  </a:ext>
                </a:extLst>
              </a:tr>
              <a:tr h="892800">
                <a:tc>
                  <a:txBody>
                    <a:bodyPr/>
                    <a:lstStyle/>
                    <a:p>
                      <a:r>
                        <a:rPr lang="tr-TR" sz="2800" dirty="0"/>
                        <a:t>Uzun Vade</a:t>
                      </a:r>
                    </a:p>
                  </a:txBody>
                  <a:tcPr anchor="ctr">
                    <a:solidFill>
                      <a:schemeClr val="accent6">
                        <a:lumMod val="40000"/>
                        <a:lumOff val="60000"/>
                      </a:schemeClr>
                    </a:solidFill>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xmlns="" val="3575518871"/>
                  </a:ext>
                </a:extLst>
              </a:tr>
            </a:tbl>
          </a:graphicData>
        </a:graphic>
      </p:graphicFrame>
      <mc:AlternateContent xmlns:mc="http://schemas.openxmlformats.org/markup-compatibility/2006">
        <mc:Choice xmlns:p14="http://schemas.microsoft.com/office/powerpoint/2010/main" xmlns="" Requires="p14">
          <p:contentPart p14:bwMode="auto" r:id="rId2">
            <p14:nvContentPartPr>
              <p14:cNvPr id="25" name="Mürekkep 24">
                <a:extLst>
                  <a:ext uri="{FF2B5EF4-FFF2-40B4-BE49-F238E27FC236}">
                    <a16:creationId xmlns:a16="http://schemas.microsoft.com/office/drawing/2014/main" id="{20777065-A456-40C6-ADAF-E56CC0127BC2}"/>
                  </a:ext>
                </a:extLst>
              </p14:cNvPr>
              <p14:cNvContentPartPr/>
              <p14:nvPr/>
            </p14:nvContentPartPr>
            <p14:xfrm>
              <a:off x="5730583" y="3621037"/>
              <a:ext cx="360" cy="360"/>
            </p14:xfrm>
          </p:contentPart>
        </mc:Choice>
        <mc:Fallback>
          <p:pic>
            <p:nvPicPr>
              <p:cNvPr id="25" name="Mürekkep 24">
                <a:extLst>
                  <a:ext uri="{FF2B5EF4-FFF2-40B4-BE49-F238E27FC236}">
                    <a16:creationId xmlns:a16="http://schemas.microsoft.com/office/drawing/2014/main" xmlns="" xmlns:p14="http://schemas.microsoft.com/office/powerpoint/2010/main" id="{20777065-A456-40C6-ADAF-E56CC0127BC2}"/>
                  </a:ext>
                </a:extLst>
              </p:cNvPr>
              <p:cNvPicPr/>
              <p:nvPr/>
            </p:nvPicPr>
            <p:blipFill>
              <a:blip r:embed="rId3"/>
              <a:stretch>
                <a:fillRect/>
              </a:stretch>
            </p:blipFill>
            <p:spPr>
              <a:xfrm>
                <a:off x="5721583" y="3612397"/>
                <a:ext cx="18000" cy="18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
            <p14:nvContentPartPr>
              <p14:cNvPr id="26" name="Mürekkep 25">
                <a:extLst>
                  <a:ext uri="{FF2B5EF4-FFF2-40B4-BE49-F238E27FC236}">
                    <a16:creationId xmlns:a16="http://schemas.microsoft.com/office/drawing/2014/main" id="{21AB9EFA-E04B-4AE5-92DF-3F16ADB16CEC}"/>
                  </a:ext>
                </a:extLst>
              </p14:cNvPr>
              <p14:cNvContentPartPr/>
              <p14:nvPr/>
            </p14:nvContentPartPr>
            <p14:xfrm>
              <a:off x="5766583" y="3448957"/>
              <a:ext cx="360" cy="360"/>
            </p14:xfrm>
          </p:contentPart>
        </mc:Choice>
        <mc:Fallback>
          <p:pic>
            <p:nvPicPr>
              <p:cNvPr id="26" name="Mürekkep 25">
                <a:extLst>
                  <a:ext uri="{FF2B5EF4-FFF2-40B4-BE49-F238E27FC236}">
                    <a16:creationId xmlns:a16="http://schemas.microsoft.com/office/drawing/2014/main" xmlns="" xmlns:p14="http://schemas.microsoft.com/office/powerpoint/2010/main" id="{21AB9EFA-E04B-4AE5-92DF-3F16ADB16CEC}"/>
                  </a:ext>
                </a:extLst>
              </p:cNvPr>
              <p:cNvPicPr/>
              <p:nvPr/>
            </p:nvPicPr>
            <p:blipFill>
              <a:blip r:embed="rId3"/>
              <a:stretch>
                <a:fillRect/>
              </a:stretch>
            </p:blipFill>
            <p:spPr>
              <a:xfrm>
                <a:off x="5757943" y="3440317"/>
                <a:ext cx="18000" cy="18000"/>
              </a:xfrm>
              <a:prstGeom prst="rect">
                <a:avLst/>
              </a:prstGeom>
            </p:spPr>
          </p:pic>
        </mc:Fallback>
      </mc:AlternateContent>
    </p:spTree>
    <p:extLst>
      <p:ext uri="{BB962C8B-B14F-4D97-AF65-F5344CB8AC3E}">
        <p14:creationId xmlns:p14="http://schemas.microsoft.com/office/powerpoint/2010/main" xmlns="" val="2454632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Başlık 1">
            <a:extLst>
              <a:ext uri="{FF2B5EF4-FFF2-40B4-BE49-F238E27FC236}">
                <a16:creationId xmlns:a16="http://schemas.microsoft.com/office/drawing/2014/main" xmlns="" id="{C641D17F-E9F7-4DA0-8861-9A947CA6AEB3}"/>
              </a:ext>
            </a:extLst>
          </p:cNvPr>
          <p:cNvSpPr>
            <a:spLocks noGrp="1"/>
          </p:cNvSpPr>
          <p:nvPr>
            <p:ph type="title"/>
          </p:nvPr>
        </p:nvSpPr>
        <p:spPr>
          <a:xfrm>
            <a:off x="718457" y="531278"/>
            <a:ext cx="3211517" cy="5292579"/>
          </a:xfrm>
        </p:spPr>
        <p:txBody>
          <a:bodyPr>
            <a:normAutofit/>
          </a:bodyPr>
          <a:lstStyle/>
          <a:p>
            <a:r>
              <a:rPr lang="tr-TR" b="1" dirty="0">
                <a:solidFill>
                  <a:srgbClr val="FFFFFF"/>
                </a:solidFill>
              </a:rPr>
              <a:t>Plan yaparken</a:t>
            </a:r>
          </a:p>
        </p:txBody>
      </p:sp>
      <p:sp useBgFill="1">
        <p:nvSpPr>
          <p:cNvPr id="16" name="Freeform: Shape 15">
            <a:extLst>
              <a:ext uri="{FF2B5EF4-FFF2-40B4-BE49-F238E27FC236}">
                <a16:creationId xmlns:a16="http://schemas.microsoft.com/office/drawing/2014/main" xmlns=""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İçerik Yer Tutucusu 2">
            <a:extLst>
              <a:ext uri="{FF2B5EF4-FFF2-40B4-BE49-F238E27FC236}">
                <a16:creationId xmlns:a16="http://schemas.microsoft.com/office/drawing/2014/main" xmlns="" id="{299A61E4-4573-423B-80C4-CB501F7FDEC5}"/>
              </a:ext>
            </a:extLst>
          </p:cNvPr>
          <p:cNvGraphicFramePr>
            <a:graphicFrameLocks noGrp="1"/>
          </p:cNvGraphicFramePr>
          <p:nvPr>
            <p:ph idx="1"/>
            <p:extLst>
              <p:ext uri="{D42A27DB-BD31-4B8C-83A1-F6EECF244321}">
                <p14:modId xmlns:p14="http://schemas.microsoft.com/office/powerpoint/2010/main" xmlns="" val="2340141051"/>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ikdörtgen 3">
            <a:extLst>
              <a:ext uri="{FF2B5EF4-FFF2-40B4-BE49-F238E27FC236}">
                <a16:creationId xmlns:a16="http://schemas.microsoft.com/office/drawing/2014/main" xmlns="" id="{EB8E8A40-0353-4EC6-9DC8-CA4ED49454C9}"/>
              </a:ext>
            </a:extLst>
          </p:cNvPr>
          <p:cNvSpPr/>
          <p:nvPr/>
        </p:nvSpPr>
        <p:spPr>
          <a:xfrm>
            <a:off x="715282" y="4234934"/>
            <a:ext cx="3651512" cy="646331"/>
          </a:xfrm>
          <a:prstGeom prst="rect">
            <a:avLst/>
          </a:prstGeom>
        </p:spPr>
        <p:txBody>
          <a:bodyPr wrap="none">
            <a:spAutoFit/>
          </a:bodyPr>
          <a:lstStyle/>
          <a:p>
            <a:r>
              <a:rPr lang="tr-TR" dirty="0">
                <a:solidFill>
                  <a:schemeClr val="bg1"/>
                </a:solidFill>
              </a:rPr>
              <a:t>«Haftalık plan yaptıysan ertesi günün</a:t>
            </a:r>
          </a:p>
          <a:p>
            <a:r>
              <a:rPr lang="tr-TR" dirty="0">
                <a:solidFill>
                  <a:schemeClr val="bg1"/>
                </a:solidFill>
              </a:rPr>
              <a:t>Planını geceden gözden geçir.»</a:t>
            </a:r>
          </a:p>
        </p:txBody>
      </p:sp>
    </p:spTree>
    <p:extLst>
      <p:ext uri="{BB962C8B-B14F-4D97-AF65-F5344CB8AC3E}">
        <p14:creationId xmlns:p14="http://schemas.microsoft.com/office/powerpoint/2010/main" xmlns="" val="153162035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5758EAF-3541-4C1B-9D4E-802E30E8A272}"/>
              </a:ext>
            </a:extLst>
          </p:cNvPr>
          <p:cNvSpPr>
            <a:spLocks noGrp="1"/>
          </p:cNvSpPr>
          <p:nvPr>
            <p:ph type="title"/>
          </p:nvPr>
        </p:nvSpPr>
        <p:spPr/>
        <p:txBody>
          <a:bodyPr/>
          <a:lstStyle/>
          <a:p>
            <a:r>
              <a:rPr lang="tr-TR" b="1" dirty="0"/>
              <a:t>sıralama</a:t>
            </a:r>
          </a:p>
        </p:txBody>
      </p:sp>
      <p:graphicFrame>
        <p:nvGraphicFramePr>
          <p:cNvPr id="4" name="Tablo 4">
            <a:extLst>
              <a:ext uri="{FF2B5EF4-FFF2-40B4-BE49-F238E27FC236}">
                <a16:creationId xmlns:a16="http://schemas.microsoft.com/office/drawing/2014/main" xmlns="" id="{1932832C-F5BF-4D09-A626-DB37B01DB712}"/>
              </a:ext>
            </a:extLst>
          </p:cNvPr>
          <p:cNvGraphicFramePr>
            <a:graphicFrameLocks noGrp="1"/>
          </p:cNvGraphicFramePr>
          <p:nvPr>
            <p:ph idx="1"/>
            <p:extLst>
              <p:ext uri="{D42A27DB-BD31-4B8C-83A1-F6EECF244321}">
                <p14:modId xmlns:p14="http://schemas.microsoft.com/office/powerpoint/2010/main" xmlns="" val="3382149923"/>
              </p:ext>
            </p:extLst>
          </p:nvPr>
        </p:nvGraphicFramePr>
        <p:xfrm>
          <a:off x="685800" y="2141538"/>
          <a:ext cx="10131423" cy="3494151"/>
        </p:xfrm>
        <a:graphic>
          <a:graphicData uri="http://schemas.openxmlformats.org/drawingml/2006/table">
            <a:tbl>
              <a:tblPr firstRow="1" bandRow="1">
                <a:tableStyleId>{5C22544A-7EE6-4342-B048-85BDC9FD1C3A}</a:tableStyleId>
              </a:tblPr>
              <a:tblGrid>
                <a:gridCol w="2918534">
                  <a:extLst>
                    <a:ext uri="{9D8B030D-6E8A-4147-A177-3AD203B41FA5}">
                      <a16:colId xmlns:a16="http://schemas.microsoft.com/office/drawing/2014/main" xmlns="" val="3853875938"/>
                    </a:ext>
                  </a:extLst>
                </a:gridCol>
                <a:gridCol w="3426781">
                  <a:extLst>
                    <a:ext uri="{9D8B030D-6E8A-4147-A177-3AD203B41FA5}">
                      <a16:colId xmlns:a16="http://schemas.microsoft.com/office/drawing/2014/main" xmlns="" val="3803549099"/>
                    </a:ext>
                  </a:extLst>
                </a:gridCol>
                <a:gridCol w="3786108">
                  <a:extLst>
                    <a:ext uri="{9D8B030D-6E8A-4147-A177-3AD203B41FA5}">
                      <a16:colId xmlns:a16="http://schemas.microsoft.com/office/drawing/2014/main" xmlns="" val="2881036341"/>
                    </a:ext>
                  </a:extLst>
                </a:gridCol>
              </a:tblGrid>
              <a:tr h="1164717">
                <a:tc>
                  <a:txBody>
                    <a:bodyPr/>
                    <a:lstStyle/>
                    <a:p>
                      <a:endParaRPr lang="tr-TR" dirty="0"/>
                    </a:p>
                  </a:txBody>
                  <a:tcPr>
                    <a:solidFill>
                      <a:schemeClr val="accent6"/>
                    </a:solidFill>
                  </a:tcPr>
                </a:tc>
                <a:tc>
                  <a:txBody>
                    <a:bodyPr/>
                    <a:lstStyle/>
                    <a:p>
                      <a:r>
                        <a:rPr lang="tr-TR" sz="3200" dirty="0"/>
                        <a:t>ÖNEMLİ</a:t>
                      </a:r>
                    </a:p>
                  </a:txBody>
                  <a:tcPr anchor="ctr"/>
                </a:tc>
                <a:tc>
                  <a:txBody>
                    <a:bodyPr/>
                    <a:lstStyle/>
                    <a:p>
                      <a:r>
                        <a:rPr lang="tr-TR" sz="3200" dirty="0"/>
                        <a:t>ÖNEMLİ DEĞİL</a:t>
                      </a:r>
                    </a:p>
                  </a:txBody>
                  <a:tcPr anchor="ctr"/>
                </a:tc>
                <a:extLst>
                  <a:ext uri="{0D108BD9-81ED-4DB2-BD59-A6C34878D82A}">
                    <a16:rowId xmlns:a16="http://schemas.microsoft.com/office/drawing/2014/main" xmlns="" val="996193792"/>
                  </a:ext>
                </a:extLst>
              </a:tr>
              <a:tr h="1164717">
                <a:tc>
                  <a:txBody>
                    <a:bodyPr/>
                    <a:lstStyle/>
                    <a:p>
                      <a:r>
                        <a:rPr lang="tr-TR" sz="3200" b="1" dirty="0">
                          <a:solidFill>
                            <a:schemeClr val="tx1"/>
                          </a:solidFill>
                        </a:rPr>
                        <a:t>ACİL</a:t>
                      </a:r>
                    </a:p>
                  </a:txBody>
                  <a:tcPr anchor="ctr">
                    <a:solidFill>
                      <a:schemeClr val="accent1"/>
                    </a:solidFill>
                  </a:tcPr>
                </a:tc>
                <a:tc>
                  <a:txBody>
                    <a:bodyPr/>
                    <a:lstStyle/>
                    <a:p>
                      <a:r>
                        <a:rPr lang="tr-TR" dirty="0"/>
                        <a:t>Hemen yapılacak işler</a:t>
                      </a:r>
                    </a:p>
                  </a:txBody>
                  <a:tcPr anchor="ctr"/>
                </a:tc>
                <a:tc>
                  <a:txBody>
                    <a:bodyPr/>
                    <a:lstStyle/>
                    <a:p>
                      <a:r>
                        <a:rPr lang="tr-TR" dirty="0"/>
                        <a:t>Başka birisine verebiliyorsa o yapsın. Değilse planlama yap</a:t>
                      </a:r>
                    </a:p>
                  </a:txBody>
                  <a:tcPr anchor="ctr"/>
                </a:tc>
                <a:extLst>
                  <a:ext uri="{0D108BD9-81ED-4DB2-BD59-A6C34878D82A}">
                    <a16:rowId xmlns:a16="http://schemas.microsoft.com/office/drawing/2014/main" xmlns="" val="1417099883"/>
                  </a:ext>
                </a:extLst>
              </a:tr>
              <a:tr h="1164717">
                <a:tc>
                  <a:txBody>
                    <a:bodyPr/>
                    <a:lstStyle/>
                    <a:p>
                      <a:r>
                        <a:rPr lang="tr-TR" sz="3200" b="1" dirty="0">
                          <a:solidFill>
                            <a:schemeClr val="tx1"/>
                          </a:solidFill>
                        </a:rPr>
                        <a:t>ACİL DEĞİL</a:t>
                      </a:r>
                    </a:p>
                  </a:txBody>
                  <a:tcPr anchor="ctr">
                    <a:solidFill>
                      <a:schemeClr val="accent1"/>
                    </a:solidFill>
                  </a:tcPr>
                </a:tc>
                <a:tc>
                  <a:txBody>
                    <a:bodyPr/>
                    <a:lstStyle/>
                    <a:p>
                      <a:r>
                        <a:rPr lang="tr-TR" dirty="0"/>
                        <a:t>Yapılacak zamanı planla</a:t>
                      </a:r>
                    </a:p>
                  </a:txBody>
                  <a:tcPr anchor="ctr"/>
                </a:tc>
                <a:tc>
                  <a:txBody>
                    <a:bodyPr/>
                    <a:lstStyle/>
                    <a:p>
                      <a:r>
                        <a:rPr lang="tr-TR" dirty="0"/>
                        <a:t>YAPMA!</a:t>
                      </a:r>
                    </a:p>
                  </a:txBody>
                  <a:tcPr anchor="ctr"/>
                </a:tc>
                <a:extLst>
                  <a:ext uri="{0D108BD9-81ED-4DB2-BD59-A6C34878D82A}">
                    <a16:rowId xmlns:a16="http://schemas.microsoft.com/office/drawing/2014/main" xmlns="" val="588854370"/>
                  </a:ext>
                </a:extLst>
              </a:tr>
            </a:tbl>
          </a:graphicData>
        </a:graphic>
      </p:graphicFrame>
    </p:spTree>
    <p:extLst>
      <p:ext uri="{BB962C8B-B14F-4D97-AF65-F5344CB8AC3E}">
        <p14:creationId xmlns:p14="http://schemas.microsoft.com/office/powerpoint/2010/main" xmlns="" val="370247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521B96-3947-4EA8-92F1-7EA85B15537A}"/>
              </a:ext>
            </a:extLst>
          </p:cNvPr>
          <p:cNvSpPr>
            <a:spLocks noGrp="1"/>
          </p:cNvSpPr>
          <p:nvPr>
            <p:ph type="title"/>
          </p:nvPr>
        </p:nvSpPr>
        <p:spPr/>
        <p:txBody>
          <a:bodyPr/>
          <a:lstStyle/>
          <a:p>
            <a:r>
              <a:rPr lang="tr-TR" b="1" dirty="0" err="1"/>
              <a:t>pomodoro</a:t>
            </a:r>
            <a:endParaRPr lang="tr-TR" b="1" dirty="0"/>
          </a:p>
        </p:txBody>
      </p:sp>
      <p:pic>
        <p:nvPicPr>
          <p:cNvPr id="5" name="İçerik Yer Tutucusu 4">
            <a:extLst>
              <a:ext uri="{FF2B5EF4-FFF2-40B4-BE49-F238E27FC236}">
                <a16:creationId xmlns:a16="http://schemas.microsoft.com/office/drawing/2014/main" xmlns="" id="{592189FC-83D5-4044-A245-95C5C913C09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00925" y="1732269"/>
            <a:ext cx="4805380" cy="4805380"/>
          </a:xfrm>
        </p:spPr>
      </p:pic>
      <p:sp>
        <p:nvSpPr>
          <p:cNvPr id="8" name="Dikdörtgen 7">
            <a:extLst>
              <a:ext uri="{FF2B5EF4-FFF2-40B4-BE49-F238E27FC236}">
                <a16:creationId xmlns:a16="http://schemas.microsoft.com/office/drawing/2014/main" xmlns="" id="{51DD8B41-149C-49F6-A008-44F000910165}"/>
              </a:ext>
            </a:extLst>
          </p:cNvPr>
          <p:cNvSpPr/>
          <p:nvPr/>
        </p:nvSpPr>
        <p:spPr>
          <a:xfrm>
            <a:off x="5888854" y="2709844"/>
            <a:ext cx="6096000" cy="646331"/>
          </a:xfrm>
          <a:prstGeom prst="rect">
            <a:avLst/>
          </a:prstGeom>
        </p:spPr>
        <p:txBody>
          <a:bodyPr>
            <a:spAutoFit/>
          </a:bodyPr>
          <a:lstStyle/>
          <a:p>
            <a:pPr marL="285750" indent="-285750">
              <a:buFont typeface="Wingdings" panose="05000000000000000000" pitchFamily="2" charset="2"/>
              <a:buChar char="v"/>
            </a:pPr>
            <a:r>
              <a:rPr lang="tr-TR" dirty="0"/>
              <a:t>Kısa süreli ve etkili bir çalışma yöntemi</a:t>
            </a:r>
          </a:p>
          <a:p>
            <a:pPr marL="285750" indent="-285750">
              <a:buFont typeface="Wingdings" panose="05000000000000000000" pitchFamily="2" charset="2"/>
              <a:buChar char="v"/>
            </a:pPr>
            <a:r>
              <a:rPr lang="tr-TR" dirty="0"/>
              <a:t>Uygun planlama ile verim alınmış bir sonuç</a:t>
            </a:r>
          </a:p>
        </p:txBody>
      </p:sp>
    </p:spTree>
    <p:extLst>
      <p:ext uri="{BB962C8B-B14F-4D97-AF65-F5344CB8AC3E}">
        <p14:creationId xmlns:p14="http://schemas.microsoft.com/office/powerpoint/2010/main" xmlns="" val="3999711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F2E640F-7220-4EAF-A258-07AFFDCEFA28}"/>
              </a:ext>
            </a:extLst>
          </p:cNvPr>
          <p:cNvSpPr>
            <a:spLocks noGrp="1"/>
          </p:cNvSpPr>
          <p:nvPr>
            <p:ph type="title"/>
          </p:nvPr>
        </p:nvSpPr>
        <p:spPr/>
        <p:txBody>
          <a:bodyPr/>
          <a:lstStyle/>
          <a:p>
            <a:r>
              <a:rPr lang="tr-TR" b="1" dirty="0"/>
              <a:t>Örnek </a:t>
            </a:r>
            <a:r>
              <a:rPr lang="tr-TR" b="1" dirty="0" err="1"/>
              <a:t>pomodoro</a:t>
            </a:r>
            <a:endParaRPr lang="tr-TR" b="1" dirty="0"/>
          </a:p>
        </p:txBody>
      </p:sp>
      <p:pic>
        <p:nvPicPr>
          <p:cNvPr id="5" name="İçerik Yer Tutucusu 4" descr="ekran görüntüsü içeren bir resim&#10;&#10;Açıklama otomatik olarak oluşturuldu">
            <a:extLst>
              <a:ext uri="{FF2B5EF4-FFF2-40B4-BE49-F238E27FC236}">
                <a16:creationId xmlns:a16="http://schemas.microsoft.com/office/drawing/2014/main" xmlns="" id="{6B192AEC-00D1-452C-A575-0D3430A6BB4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85801" y="2141538"/>
            <a:ext cx="4106862" cy="4106862"/>
          </a:xfrm>
        </p:spPr>
      </p:pic>
      <p:sp>
        <p:nvSpPr>
          <p:cNvPr id="6" name="Dikdörtgen 5">
            <a:extLst>
              <a:ext uri="{FF2B5EF4-FFF2-40B4-BE49-F238E27FC236}">
                <a16:creationId xmlns:a16="http://schemas.microsoft.com/office/drawing/2014/main" xmlns="" id="{A72CAA69-7449-4F27-8A4C-44F0B396534E}"/>
              </a:ext>
            </a:extLst>
          </p:cNvPr>
          <p:cNvSpPr/>
          <p:nvPr/>
        </p:nvSpPr>
        <p:spPr>
          <a:xfrm>
            <a:off x="4998098" y="2141538"/>
            <a:ext cx="6096000" cy="923330"/>
          </a:xfrm>
          <a:prstGeom prst="rect">
            <a:avLst/>
          </a:prstGeom>
        </p:spPr>
        <p:txBody>
          <a:bodyPr>
            <a:spAutoFit/>
          </a:bodyPr>
          <a:lstStyle/>
          <a:p>
            <a:pPr marL="285750" indent="-285750">
              <a:buFont typeface="Wingdings" panose="05000000000000000000" pitchFamily="2" charset="2"/>
              <a:buChar char="ü"/>
            </a:pPr>
            <a:r>
              <a:rPr lang="tr-TR" dirty="0"/>
              <a:t>Günde 3 öğün</a:t>
            </a:r>
          </a:p>
          <a:p>
            <a:pPr marL="285750" indent="-285750">
              <a:buFont typeface="Wingdings" panose="05000000000000000000" pitchFamily="2" charset="2"/>
              <a:buChar char="ü"/>
            </a:pPr>
            <a:r>
              <a:rPr lang="tr-TR" dirty="0"/>
              <a:t>Konu tekrarları ve soru çözümleri</a:t>
            </a:r>
          </a:p>
          <a:p>
            <a:pPr marL="285750" indent="-285750">
              <a:buFont typeface="Wingdings" panose="05000000000000000000" pitchFamily="2" charset="2"/>
              <a:buChar char="ü"/>
            </a:pPr>
            <a:endParaRPr lang="tr-TR" dirty="0"/>
          </a:p>
        </p:txBody>
      </p:sp>
      <p:graphicFrame>
        <p:nvGraphicFramePr>
          <p:cNvPr id="7" name="Diyagram 6">
            <a:extLst>
              <a:ext uri="{FF2B5EF4-FFF2-40B4-BE49-F238E27FC236}">
                <a16:creationId xmlns:a16="http://schemas.microsoft.com/office/drawing/2014/main" xmlns="" id="{84E36240-176C-40BA-B303-56ADDC68237C}"/>
              </a:ext>
            </a:extLst>
          </p:cNvPr>
          <p:cNvGraphicFramePr/>
          <p:nvPr>
            <p:extLst>
              <p:ext uri="{D42A27DB-BD31-4B8C-83A1-F6EECF244321}">
                <p14:modId xmlns:p14="http://schemas.microsoft.com/office/powerpoint/2010/main" xmlns="" val="2025386006"/>
              </p:ext>
            </p:extLst>
          </p:nvPr>
        </p:nvGraphicFramePr>
        <p:xfrm>
          <a:off x="4998098" y="2473399"/>
          <a:ext cx="5514019" cy="3676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76207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A166780-9337-4437-95D3-5EA9D55AAA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B3D0F40-BF1F-4120-945D-90C5AAD6E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15640A69-3748-450C-8DDB-B2051AC04BC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r="61893"/>
          <a:stretch/>
        </p:blipFill>
        <p:spPr>
          <a:xfrm>
            <a:off x="0" y="0"/>
            <a:ext cx="4644770" cy="6856214"/>
          </a:xfrm>
          <a:prstGeom prst="rect">
            <a:avLst/>
          </a:prstGeom>
        </p:spPr>
      </p:pic>
      <p:sp>
        <p:nvSpPr>
          <p:cNvPr id="2" name="Başlık 1">
            <a:extLst>
              <a:ext uri="{FF2B5EF4-FFF2-40B4-BE49-F238E27FC236}">
                <a16:creationId xmlns:a16="http://schemas.microsoft.com/office/drawing/2014/main" xmlns="" id="{B0FE7052-08C3-4AD6-8823-7CDD906D8219}"/>
              </a:ext>
            </a:extLst>
          </p:cNvPr>
          <p:cNvSpPr>
            <a:spLocks noGrp="1"/>
          </p:cNvSpPr>
          <p:nvPr>
            <p:ph type="title"/>
          </p:nvPr>
        </p:nvSpPr>
        <p:spPr>
          <a:xfrm>
            <a:off x="685801" y="643466"/>
            <a:ext cx="3351530" cy="4995333"/>
          </a:xfrm>
        </p:spPr>
        <p:txBody>
          <a:bodyPr>
            <a:normAutofit/>
          </a:bodyPr>
          <a:lstStyle/>
          <a:p>
            <a:r>
              <a:rPr lang="tr-TR" b="1" dirty="0">
                <a:solidFill>
                  <a:srgbClr val="FFFFFF"/>
                </a:solidFill>
              </a:rPr>
              <a:t>Mazeret değil marifet üret</a:t>
            </a:r>
          </a:p>
        </p:txBody>
      </p:sp>
      <p:sp useBgFill="1">
        <p:nvSpPr>
          <p:cNvPr id="16" name="Rectangle 15">
            <a:extLst>
              <a:ext uri="{FF2B5EF4-FFF2-40B4-BE49-F238E27FC236}">
                <a16:creationId xmlns:a16="http://schemas.microsoft.com/office/drawing/2014/main" xmlns="" id="{66F4F323-644B-4A47-97E9-BFB73840F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xmlns="" id="{6695A50B-24FF-4226-934B-6DD1142562E5}"/>
              </a:ext>
            </a:extLst>
          </p:cNvPr>
          <p:cNvGraphicFramePr>
            <a:graphicFrameLocks noGrp="1"/>
          </p:cNvGraphicFramePr>
          <p:nvPr>
            <p:ph idx="1"/>
            <p:extLst>
              <p:ext uri="{D42A27DB-BD31-4B8C-83A1-F6EECF244321}">
                <p14:modId xmlns:p14="http://schemas.microsoft.com/office/powerpoint/2010/main" xmlns="" val="1204547113"/>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3344666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7408" y="1340768"/>
            <a:ext cx="10131425" cy="1456267"/>
          </a:xfrm>
        </p:spPr>
        <p:txBody>
          <a:bodyPr/>
          <a:lstStyle/>
          <a:p>
            <a:r>
              <a:rPr lang="tr-TR" b="1" dirty="0" smtClean="0"/>
              <a:t>ZAMAN…</a:t>
            </a:r>
            <a:endParaRPr lang="tr-TR" b="1" dirty="0"/>
          </a:p>
        </p:txBody>
      </p:sp>
      <p:sp>
        <p:nvSpPr>
          <p:cNvPr id="3" name="2 İçerik Yer Tutucusu"/>
          <p:cNvSpPr>
            <a:spLocks noGrp="1"/>
          </p:cNvSpPr>
          <p:nvPr>
            <p:ph idx="1"/>
          </p:nvPr>
        </p:nvSpPr>
        <p:spPr>
          <a:xfrm>
            <a:off x="685801" y="2142067"/>
            <a:ext cx="4834135" cy="3649133"/>
          </a:xfrm>
        </p:spPr>
        <p:txBody>
          <a:bodyPr>
            <a:normAutofit/>
          </a:bodyPr>
          <a:lstStyle/>
          <a:p>
            <a:endParaRPr lang="tr-TR" sz="2400" dirty="0" smtClean="0"/>
          </a:p>
          <a:p>
            <a:pPr>
              <a:buNone/>
            </a:pPr>
            <a:r>
              <a:rPr lang="tr-TR" sz="2400" dirty="0" smtClean="0"/>
              <a:t>	Dünyadaki </a:t>
            </a:r>
            <a:r>
              <a:rPr lang="tr-TR" sz="2400" dirty="0" smtClean="0"/>
              <a:t>her şeyin en uzunu, en kısası, en yavaşı, en küçüğü, en büyüğü, en fazla ihmal edileni ve en fazla pişmanlık duyulanı, onsuz hiçbir şeyin yapılamadığı şey… </a:t>
            </a:r>
            <a:endParaRPr lang="tr-T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Başlık 1">
            <a:extLst>
              <a:ext uri="{FF2B5EF4-FFF2-40B4-BE49-F238E27FC236}">
                <a16:creationId xmlns:a16="http://schemas.microsoft.com/office/drawing/2014/main" xmlns="" id="{2A7EB310-E9F8-42AF-9DB2-93D5F39AF49D}"/>
              </a:ext>
            </a:extLst>
          </p:cNvPr>
          <p:cNvSpPr>
            <a:spLocks noGrp="1"/>
          </p:cNvSpPr>
          <p:nvPr>
            <p:ph type="title"/>
          </p:nvPr>
        </p:nvSpPr>
        <p:spPr>
          <a:xfrm>
            <a:off x="718457" y="531278"/>
            <a:ext cx="3211517" cy="5292579"/>
          </a:xfrm>
        </p:spPr>
        <p:txBody>
          <a:bodyPr>
            <a:normAutofit/>
          </a:bodyPr>
          <a:lstStyle/>
          <a:p>
            <a:r>
              <a:rPr lang="tr-TR">
                <a:solidFill>
                  <a:srgbClr val="FFFFFF"/>
                </a:solidFill>
              </a:rPr>
              <a:t>Nasıl ders çalışmalıyım?</a:t>
            </a:r>
          </a:p>
        </p:txBody>
      </p:sp>
      <p:sp useBgFill="1">
        <p:nvSpPr>
          <p:cNvPr id="16" name="Freeform: Shape 15">
            <a:extLst>
              <a:ext uri="{FF2B5EF4-FFF2-40B4-BE49-F238E27FC236}">
                <a16:creationId xmlns:a16="http://schemas.microsoft.com/office/drawing/2014/main" xmlns=""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İçerik Yer Tutucusu 2">
            <a:extLst>
              <a:ext uri="{FF2B5EF4-FFF2-40B4-BE49-F238E27FC236}">
                <a16:creationId xmlns:a16="http://schemas.microsoft.com/office/drawing/2014/main" xmlns="" id="{220D94F1-06FC-40CC-808D-E1215E1237DB}"/>
              </a:ext>
            </a:extLst>
          </p:cNvPr>
          <p:cNvGraphicFramePr>
            <a:graphicFrameLocks noGrp="1"/>
          </p:cNvGraphicFramePr>
          <p:nvPr>
            <p:ph idx="1"/>
            <p:extLst>
              <p:ext uri="{D42A27DB-BD31-4B8C-83A1-F6EECF244321}">
                <p14:modId xmlns:p14="http://schemas.microsoft.com/office/powerpoint/2010/main" xmlns="" val="4096718622"/>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4836670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7894F47-BFEF-47F0-BDDE-84F932A6F4A8}"/>
              </a:ext>
            </a:extLst>
          </p:cNvPr>
          <p:cNvSpPr>
            <a:spLocks noGrp="1"/>
          </p:cNvSpPr>
          <p:nvPr>
            <p:ph type="title"/>
          </p:nvPr>
        </p:nvSpPr>
        <p:spPr>
          <a:xfrm>
            <a:off x="685801" y="609600"/>
            <a:ext cx="6143423" cy="1456267"/>
          </a:xfrm>
        </p:spPr>
        <p:txBody>
          <a:bodyPr>
            <a:normAutofit/>
          </a:bodyPr>
          <a:lstStyle/>
          <a:p>
            <a:r>
              <a:rPr lang="tr-TR" b="1" dirty="0"/>
              <a:t>Ders çalışma ortamı</a:t>
            </a:r>
          </a:p>
        </p:txBody>
      </p:sp>
      <p:pic>
        <p:nvPicPr>
          <p:cNvPr id="6" name="Resim 5" descr="iç mekan, bilgisayar, dizüstü, masa içeren bir resim&#10;&#10;Açıklama otomatik olarak oluşturuldu">
            <a:extLst>
              <a:ext uri="{FF2B5EF4-FFF2-40B4-BE49-F238E27FC236}">
                <a16:creationId xmlns:a16="http://schemas.microsoft.com/office/drawing/2014/main" xmlns="" id="{64B98946-854D-4DEA-99BD-7DC84BE3BA0F}"/>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8838" b="4"/>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80" name="Group 179">
            <a:extLst>
              <a:ext uri="{FF2B5EF4-FFF2-40B4-BE49-F238E27FC236}">
                <a16:creationId xmlns:a16="http://schemas.microsoft.com/office/drawing/2014/main" xmlns="" id="{58B25CAD-A790-499A-926B-116E10915E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1267604">
            <a:off x="8565602" y="3905595"/>
            <a:ext cx="3639934" cy="3163289"/>
            <a:chOff x="5281603" y="104899"/>
            <a:chExt cx="6910397" cy="6005491"/>
          </a:xfrm>
        </p:grpSpPr>
        <p:sp>
          <p:nvSpPr>
            <p:cNvPr id="181" name="Freeform 98">
              <a:extLst>
                <a:ext uri="{FF2B5EF4-FFF2-40B4-BE49-F238E27FC236}">
                  <a16:creationId xmlns:a16="http://schemas.microsoft.com/office/drawing/2014/main" xmlns="" id="{76E29510-9A59-43B9-BA40-BF403A9F63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xmlns="" id="{D41DCF14-C3EC-4A84-9BCB-CE73743063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83" name="Straight Connector 182">
                <a:extLst>
                  <a:ext uri="{FF2B5EF4-FFF2-40B4-BE49-F238E27FC236}">
                    <a16:creationId xmlns:a16="http://schemas.microsoft.com/office/drawing/2014/main" xmlns="" id="{323473CE-82AD-4D8D-A232-68772F8249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6C67ADA3-E620-4348-8071-F9721E422B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221526D8-6171-42B9-BB1D-D4EBD07C93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D918272C-9574-485F-8DBA-E779254B6C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414CAA3E-D915-4597-85D4-DF416AF539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8749FF6F-6DEA-46A3-A01C-82BD29418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8853F97E-C428-43BB-903E-E63D7A05D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FD4EE22F-D9F6-499B-8595-2CA950937E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0A598804-7127-47FC-8A02-C6E2FD0D7A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12A35C24-2BAE-4314-BBF5-81A17F92E1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73A33BF9-E8C7-47A3-BFF6-5419153F72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B8707F62-2F29-4FF0-A976-55E1996003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3D9DB8BF-BBA2-4465-8B80-B354B3A5BA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1C237BA7-462C-4ABE-B089-4C8938F821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E14D5F33-8377-427F-B4D1-8B783BF48E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68114C18-86CF-412F-81BD-4856E83CD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ECF1CFD5-877F-4D23-9186-ABBE606058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FD718FB9-83BB-4BFB-ACF6-7D0A681BB7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99B007F5-E4FE-4A8F-813F-CC2740BD2E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41345DFB-742B-4F09-B75A-05377FD401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7B4845AC-E70E-40A2-9491-05B2DBB92D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F4111F64-514D-4447-86EB-D665455248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B20169F1-F2D1-4726-8423-DBB5FE0714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69F80247-CF53-4374-81E2-475BDD5210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FA5F5D72-947B-414E-8FDD-BBA2BCB95B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C3AECE77-F2AF-4FCA-9C0E-A3E154EF49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A357807F-7199-418E-A0A9-B64105ECD2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374400BB-9AFD-4FE0-890E-888B089C26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6B161EE8-5F23-490A-9728-F35D68DF90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EF4E71C7-716A-43DB-8B25-45D376E5D1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CCC85AEA-CCD1-4DF7-8916-0F72027ED7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2135A1AE-41A5-4D62-8EDA-7E2AE30EF6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F3CFD903-54FF-40B5-8645-48F3E463AE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250B0D3E-699D-4045-9BD5-B4CF69C20B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B430A3E5-50DB-4A25-A497-A9AABF4CD8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A1B0E32C-6B1D-4061-8FE9-49FE8F48E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5933DD09-EE89-4852-AAB4-7C42FEB01C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211394FF-3D41-4AC3-BF43-D84C4453F9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8E419255-A9D6-42DD-A394-F5330A6F36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7B92B858-83FE-42E7-B526-734880D077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1AC09C3A-8718-4FF6-89BE-385091356D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1ACA67A3-5C58-4B01-9A72-136D48845E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9C479D8B-24CE-4B25-A4B4-1D411A4502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9BF48C75-7374-42F2-A159-526789C343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D809A4AF-4DE5-4BEA-9D5A-A5236E9AF3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B3EF6033-DAB6-40AE-904A-9B445DBD6E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B6FAF6D3-9004-48E4-9A1F-BF36CEF7C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45BF9CAE-C7FC-4A40-83EC-8D4FA543E0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C9D1F7A5-8E54-4E36-9FBB-68F82877C2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2E9B55B9-3B64-43D0-B20B-63D1E69CE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AD5DB75D-0B80-49D5-ABF8-FB393DC83B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F3F5F929-EAAF-471A-9E35-6DCDC3566C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E4C2BEB3-0299-4A25-830D-6E2DF9FDC8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04E342A0-615D-466D-9404-CA8BBCEEFC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6BDFFE1C-1E19-4EF4-A1B2-204A04E341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6731123C-8680-4E7A-AF54-969919D30C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8F1F0F71-5F67-496A-85EC-C8272FC6DE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4EE0D13E-74B4-46D8-9CEB-993A9B02BB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BBC0AC4E-E40A-4D25-B178-B28024D5DB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A143B7E6-35F6-4AAF-B75E-D0E3B1CC3B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8DAAF768-2A67-4FCC-B682-7B14D4699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9A5A9193-6968-40A2-9E95-40B9A300A1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85F665EA-A27F-453A-9F57-4D4B9CE64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4F6B94B3-C73B-4B26-A066-A4A6EB6920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2C87A408-F5B1-4397-9A9F-65844D7EFB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B9AC2E82-FE6E-420B-9AB8-7939E196CE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BAE5E1C4-5F11-44DF-9A63-A3AB706FCC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3236581D-1127-4822-B364-203311850B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CF6AFBC9-9C55-4BB4-8DD3-CBFB9D959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xmlns="" id="{3312F76C-C542-4FF1-88A9-12DED608E7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AC1AEC1F-364C-4A2C-8798-18571170F7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4960AF63-51EE-4474-9693-18C3FFC5F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xmlns="" id="{1E186998-8FFC-4B8E-9664-A3EB3DA93F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A00B2A7C-644E-4B02-8949-68AC413D14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0923CE8B-E88E-4585-A698-30BB686DFE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xmlns="" id="{21148CFA-ECD4-4847-91CE-7E8206F840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DFAB4226-9991-4F5E-B43B-D873A909D2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xmlns="" id="{C8548911-9FE4-446D-BD3E-DC72AEF2D6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2" name="Group 261">
            <a:extLst>
              <a:ext uri="{FF2B5EF4-FFF2-40B4-BE49-F238E27FC236}">
                <a16:creationId xmlns:a16="http://schemas.microsoft.com/office/drawing/2014/main" xmlns="" id="{811B40AE-63DC-41CA-B0D1-EF99F055F5E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5392608">
            <a:off x="7397406" y="-618857"/>
            <a:ext cx="4915057" cy="4271437"/>
            <a:chOff x="5281603" y="104899"/>
            <a:chExt cx="6910397" cy="6005491"/>
          </a:xfrm>
        </p:grpSpPr>
        <p:sp>
          <p:nvSpPr>
            <p:cNvPr id="263" name="Freeform 17">
              <a:extLst>
                <a:ext uri="{FF2B5EF4-FFF2-40B4-BE49-F238E27FC236}">
                  <a16:creationId xmlns:a16="http://schemas.microsoft.com/office/drawing/2014/main" xmlns="" id="{07BB2A43-A75C-4A17-B68F-E6AB75EE03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263">
              <a:extLst>
                <a:ext uri="{FF2B5EF4-FFF2-40B4-BE49-F238E27FC236}">
                  <a16:creationId xmlns:a16="http://schemas.microsoft.com/office/drawing/2014/main" xmlns="" id="{40A0BDF4-301A-4EE4-A77D-BD245F18EEA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265" name="Straight Connector 264">
                <a:extLst>
                  <a:ext uri="{FF2B5EF4-FFF2-40B4-BE49-F238E27FC236}">
                    <a16:creationId xmlns:a16="http://schemas.microsoft.com/office/drawing/2014/main" xmlns="" id="{C4924D57-94BA-40F5-BF53-9B23F7213F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xmlns="" id="{A14F8BCB-338A-49F5-BB9D-626C7A0CC9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xmlns="" id="{DEFC0D9E-285A-4D86-8A71-B985BA8335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xmlns="" id="{57015B3C-B28A-40F0-B53A-91B3B9C5FA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xmlns="" id="{1DFD7530-F83D-4D23-9B1F-F8DA8CD5AF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xmlns="" id="{4DC34F9A-64D4-48B5-8E5A-ED0E339253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3ED77B99-47E0-4D0B-B185-7F5E1B61C0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xmlns="" id="{EC09C835-22F6-4E14-9BBE-11DD233346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xmlns="" id="{A02419A0-4AA5-4985-B606-94268DE415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1503FA27-7544-400B-8706-FE12A9B316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xmlns="" id="{DD404C57-DD6C-454E-BE13-90369095B1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xmlns="" id="{5ABEA11C-C6F5-4FAB-9F3F-384EF23D6C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xmlns="" id="{7CAEDBBC-2C01-496B-929B-849F1CB534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xmlns="" id="{2894D4ED-61CE-46A2-9092-A00B9E8377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xmlns="" id="{1C5D0262-1B14-45D6-937F-B6D6A915DC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xmlns="" id="{3C7684CB-4F98-4EC9-A35B-1E903CEE66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xmlns="" id="{5C25B956-861C-47EE-9D4D-E31C24538E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xmlns="" id="{3DD61AAC-D277-4D2E-AB51-8DDB489040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xmlns="" id="{4A4BA2A9-697F-45E1-8363-5E61A4207E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xmlns="" id="{FD517C0E-A6EE-4A86-9F4C-434CD71915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xmlns="" id="{98C170BA-831C-4BA4-A286-65E66E9C46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xmlns="" id="{0EAA6EC5-E2BD-492B-9A8B-C27A76AC6C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xmlns="" id="{8485DB25-AEEB-4180-9A14-2CEB267D4F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xmlns="" id="{807A4361-79A5-47AA-98FE-01640EE424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xmlns="" id="{F672975E-CAD3-46F3-BDA2-902C8237DC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xmlns="" id="{15679262-AA08-4D50-AB3F-E6F9B4D1D8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xmlns="" id="{61E32D5A-0C93-4E13-B049-914A2F1D29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xmlns="" id="{941EC8F6-AF84-43B6-9400-F73F6FBADE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xmlns="" id="{E75F074A-16C0-4748-BD13-64A7C32F6A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xmlns="" id="{ECB3D608-CA7C-470E-9AAA-8389005F53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xmlns="" id="{7AB4FD7D-4E8A-4455-933E-99E52E0B49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xmlns="" id="{7416DF40-A568-431F-B63F-C32A9175B8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xmlns="" id="{1B25E07C-A0EC-4DCF-88EC-51BB5C3FC3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xmlns="" id="{96C7DC41-3ADA-4989-AE2A-0F8D9DFCC9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xmlns="" id="{6AE2AB88-5EAC-41EC-98BF-FACD6A2115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xmlns="" id="{94E0B17E-9282-4983-AEB1-2B123998A3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xmlns="" id="{986E83F1-9CCB-448B-89C9-F55B273BFC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xmlns="" id="{1621D911-2A84-468C-9244-743E3E18D7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xmlns="" id="{B29971DC-3B38-4403-ABC9-880A06EBAC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xmlns="" id="{F2D65D61-4C71-4851-B377-83369B3889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xmlns="" id="{804A736D-4A39-4E06-B7A7-2217CEB4EC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xmlns="" id="{33B1531E-B3AC-480D-A8CD-836E8C1788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xmlns="" id="{CF076B49-2AA3-4C05-9E50-CFF9137184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xmlns="" id="{FE506FE5-22A7-42E7-BEB9-5442E79184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xmlns="" id="{5D634CEF-DD74-4EC0-B7F4-3884BAF106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xmlns="" id="{C4AD2728-E4B9-487D-A682-5E21DD15BB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xmlns="" id="{C422CD3C-92C4-473C-9E31-85A594F6B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xmlns="" id="{71509C2B-9D23-4008-B6A1-2407688209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xmlns="" id="{007ACD51-E44F-4AF8-8F61-F276D7134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xmlns="" id="{EF5BDAF9-2B69-4209-BE1F-6C5D8A1DFF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xmlns="" id="{9DA27782-8E1F-422F-B106-31C0E1216D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xmlns="" id="{8E8A221D-84EC-47C2-A895-8253858153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xmlns="" id="{F08A0E1C-6626-4DD8-83BE-E83E2DFC84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xmlns="" id="{7360D67F-521C-4D9A-B2B1-392386EA51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xmlns="" id="{F29669A1-CC36-41F4-B0F1-B720DB9894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xmlns="" id="{7DC3ADA6-152F-4D7B-9ABD-30DC8F7A25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xmlns="" id="{1F6CA5EE-56FA-4EF7-9EC7-BC3FB217ED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xmlns="" id="{703F9222-217B-48EB-8878-EC0B32E322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xmlns="" id="{B48B9A73-A26B-43DB-9BB2-5658871FEA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xmlns="" id="{EDF9DD53-6F04-4203-B61A-240676B7F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xmlns="" id="{01065752-DE28-425C-8987-168FE9F510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xmlns="" id="{4B78A37C-B329-45F9-AF83-26D5CD8265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xmlns="" id="{FB70B126-9812-487A-AB78-CBCB1B32D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xmlns="" id="{62A622F7-EC16-4F46-83B7-7A7DBCF99A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xmlns="" id="{5607D488-F3A1-4FF6-9C5C-B4C1E147A2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xmlns="" id="{FDD48CAD-8E9A-434C-9F7E-6031DA9A6A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xmlns="" id="{F70B9979-DEC4-48B9-9462-E3631AC96A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xmlns="" id="{ADB15ACD-534F-474C-8B1A-8F5B94AEFD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xmlns="" id="{8DFFE368-637C-4309-ABAC-BDCED29B6B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xmlns="" id="{7D3E8255-AD5A-48F8-B948-7BF97DBEE7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xmlns="" id="{784682BD-D253-4704-BB29-6D9C7D300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xmlns="" id="{34113DE4-AE89-4F45-9B12-61B04E3E78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xmlns="" id="{8437CF76-AF2F-46BC-9579-872625F1AB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xmlns="" id="{AF2AF364-8140-40A5-9AC8-00C03DA479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xmlns="" id="{AFBA166C-DB92-475D-B0D3-1F7EB2B81A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xmlns="" id="{583F60B4-E774-4D4F-BC7C-A171BB6174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xmlns="" id="{EF18C06C-0984-4FAA-952A-9CBFC0F95C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xmlns="" id="{BDE44802-FF06-46DC-9F7E-D2A329BB29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8" name="Resim 7" descr="tablo, masa içeren bir resim&#10;&#10;Açıklama otomatik olarak oluşturuldu">
            <a:extLst>
              <a:ext uri="{FF2B5EF4-FFF2-40B4-BE49-F238E27FC236}">
                <a16:creationId xmlns:a16="http://schemas.microsoft.com/office/drawing/2014/main" xmlns="" id="{C3AD35B2-0421-4707-B049-94528F049969}"/>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12077" r="7869"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graphicFrame>
        <p:nvGraphicFramePr>
          <p:cNvPr id="5" name="İçerik Yer Tutucusu 2">
            <a:extLst>
              <a:ext uri="{FF2B5EF4-FFF2-40B4-BE49-F238E27FC236}">
                <a16:creationId xmlns:a16="http://schemas.microsoft.com/office/drawing/2014/main" xmlns="" id="{95ACDECD-79CE-456F-887B-7D1E07E96568}"/>
              </a:ext>
            </a:extLst>
          </p:cNvPr>
          <p:cNvGraphicFramePr>
            <a:graphicFrameLocks noGrp="1"/>
          </p:cNvGraphicFramePr>
          <p:nvPr>
            <p:ph idx="1"/>
            <p:extLst>
              <p:ext uri="{D42A27DB-BD31-4B8C-83A1-F6EECF244321}">
                <p14:modId xmlns:p14="http://schemas.microsoft.com/office/powerpoint/2010/main" xmlns="" val="1111563335"/>
              </p:ext>
            </p:extLst>
          </p:nvPr>
        </p:nvGraphicFramePr>
        <p:xfrm>
          <a:off x="685801" y="2142067"/>
          <a:ext cx="6143423" cy="36491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661625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60F1B2-41AB-4D14-93F8-D0C770F47BC6}"/>
              </a:ext>
            </a:extLst>
          </p:cNvPr>
          <p:cNvSpPr>
            <a:spLocks noGrp="1"/>
          </p:cNvSpPr>
          <p:nvPr>
            <p:ph type="title"/>
          </p:nvPr>
        </p:nvSpPr>
        <p:spPr>
          <a:xfrm>
            <a:off x="685802" y="609600"/>
            <a:ext cx="6282266" cy="1456267"/>
          </a:xfrm>
        </p:spPr>
        <p:txBody>
          <a:bodyPr>
            <a:normAutofit/>
          </a:bodyPr>
          <a:lstStyle/>
          <a:p>
            <a:r>
              <a:rPr lang="tr-TR" b="1" dirty="0"/>
              <a:t>Nasıl ders çalışmalıyım?</a:t>
            </a:r>
          </a:p>
        </p:txBody>
      </p:sp>
      <p:sp>
        <p:nvSpPr>
          <p:cNvPr id="3" name="İçerik Yer Tutucusu 2">
            <a:extLst>
              <a:ext uri="{FF2B5EF4-FFF2-40B4-BE49-F238E27FC236}">
                <a16:creationId xmlns:a16="http://schemas.microsoft.com/office/drawing/2014/main" xmlns="" id="{52EF95D9-8DBA-404F-A35B-CEA78F3238C5}"/>
              </a:ext>
            </a:extLst>
          </p:cNvPr>
          <p:cNvSpPr>
            <a:spLocks noGrp="1"/>
          </p:cNvSpPr>
          <p:nvPr>
            <p:ph idx="1"/>
          </p:nvPr>
        </p:nvSpPr>
        <p:spPr>
          <a:xfrm>
            <a:off x="685802" y="2142067"/>
            <a:ext cx="6282266" cy="3649133"/>
          </a:xfrm>
        </p:spPr>
        <p:txBody>
          <a:bodyPr>
            <a:normAutofit/>
          </a:bodyPr>
          <a:lstStyle/>
          <a:p>
            <a:r>
              <a:rPr lang="tr-TR" dirty="0"/>
              <a:t>Kendi seviyene uygun kaynakları tercih et </a:t>
            </a:r>
          </a:p>
          <a:p>
            <a:r>
              <a:rPr lang="tr-TR" dirty="0"/>
              <a:t>Sürekli sevdiğin ders ya da konuyu çalışma</a:t>
            </a:r>
          </a:p>
          <a:p>
            <a:r>
              <a:rPr lang="tr-TR" dirty="0"/>
              <a:t>Zor olduğunu düşündüğün konu ya da dersleri küçük parçalara ayır</a:t>
            </a:r>
          </a:p>
        </p:txBody>
      </p:sp>
      <p:pic>
        <p:nvPicPr>
          <p:cNvPr id="5" name="Resim 4" descr="çizim içeren bir resim&#10;&#10;Açıklama otomatik olarak oluşturuldu">
            <a:extLst>
              <a:ext uri="{FF2B5EF4-FFF2-40B4-BE49-F238E27FC236}">
                <a16:creationId xmlns:a16="http://schemas.microsoft.com/office/drawing/2014/main" xmlns="" id="{D910D5D8-2A6E-4394-9DE9-2D24E0C94B3A}"/>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1884" r="1" b="7907"/>
          <a:stretch/>
        </p:blipFill>
        <p:spPr>
          <a:xfrm>
            <a:off x="7590936" y="990600"/>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871608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EE6EEFC-91C2-4CF5-B32D-8232D9577A32}"/>
              </a:ext>
            </a:extLst>
          </p:cNvPr>
          <p:cNvSpPr>
            <a:spLocks noGrp="1"/>
          </p:cNvSpPr>
          <p:nvPr>
            <p:ph type="title"/>
          </p:nvPr>
        </p:nvSpPr>
        <p:spPr>
          <a:xfrm>
            <a:off x="7865806" y="643463"/>
            <a:ext cx="3706762" cy="1608124"/>
          </a:xfrm>
        </p:spPr>
        <p:txBody>
          <a:bodyPr>
            <a:normAutofit/>
          </a:bodyPr>
          <a:lstStyle/>
          <a:p>
            <a:r>
              <a:rPr lang="tr-TR" b="1" dirty="0"/>
              <a:t>Nasıl ders çalışmalıyım?</a:t>
            </a:r>
            <a:endParaRPr lang="tr-TR" dirty="0"/>
          </a:p>
        </p:txBody>
      </p:sp>
      <p:pic>
        <p:nvPicPr>
          <p:cNvPr id="5" name="Resim 4" descr="nesne, saat içeren bir resim&#10;&#10;Açıklama otomatik olarak oluşturuldu">
            <a:extLst>
              <a:ext uri="{FF2B5EF4-FFF2-40B4-BE49-F238E27FC236}">
                <a16:creationId xmlns:a16="http://schemas.microsoft.com/office/drawing/2014/main" xmlns="" id="{ED15DA98-D95F-4179-9BEE-8D4F1482373A}"/>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2" b="9199"/>
          <a:stretch/>
        </p:blipFill>
        <p:spPr>
          <a:xfrm>
            <a:off x="20" y="975"/>
            <a:ext cx="7552924" cy="6858000"/>
          </a:xfrm>
          <a:prstGeom prst="rect">
            <a:avLst/>
          </a:prstGeom>
        </p:spPr>
      </p:pic>
      <p:sp>
        <p:nvSpPr>
          <p:cNvPr id="3" name="İçerik Yer Tutucusu 2">
            <a:extLst>
              <a:ext uri="{FF2B5EF4-FFF2-40B4-BE49-F238E27FC236}">
                <a16:creationId xmlns:a16="http://schemas.microsoft.com/office/drawing/2014/main" xmlns="" id="{83FD4993-6EF7-424D-AEB6-86CFA7D34501}"/>
              </a:ext>
            </a:extLst>
          </p:cNvPr>
          <p:cNvSpPr>
            <a:spLocks noGrp="1"/>
          </p:cNvSpPr>
          <p:nvPr>
            <p:ph idx="1"/>
          </p:nvPr>
        </p:nvSpPr>
        <p:spPr>
          <a:xfrm>
            <a:off x="7865806" y="2251587"/>
            <a:ext cx="3706762" cy="3972232"/>
          </a:xfrm>
        </p:spPr>
        <p:txBody>
          <a:bodyPr>
            <a:normAutofit/>
          </a:bodyPr>
          <a:lstStyle/>
          <a:p>
            <a:r>
              <a:rPr lang="tr-TR" sz="2400" dirty="0"/>
              <a:t>Zaman tut ve uygula</a:t>
            </a:r>
          </a:p>
          <a:p>
            <a:r>
              <a:rPr lang="tr-TR" sz="2400" dirty="0"/>
              <a:t>Sınavlar belli zamanda cevap vermeni ister. </a:t>
            </a:r>
          </a:p>
        </p:txBody>
      </p:sp>
    </p:spTree>
    <p:extLst>
      <p:ext uri="{BB962C8B-B14F-4D97-AF65-F5344CB8AC3E}">
        <p14:creationId xmlns:p14="http://schemas.microsoft.com/office/powerpoint/2010/main" xmlns="" val="3314710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7C33C9C-7412-4002-A235-DF4915158E33}"/>
              </a:ext>
            </a:extLst>
          </p:cNvPr>
          <p:cNvSpPr>
            <a:spLocks noGrp="1"/>
          </p:cNvSpPr>
          <p:nvPr>
            <p:ph type="title"/>
          </p:nvPr>
        </p:nvSpPr>
        <p:spPr>
          <a:xfrm>
            <a:off x="4955458" y="639097"/>
            <a:ext cx="6593075" cy="1612490"/>
          </a:xfrm>
        </p:spPr>
        <p:txBody>
          <a:bodyPr>
            <a:normAutofit/>
          </a:bodyPr>
          <a:lstStyle/>
          <a:p>
            <a:r>
              <a:rPr lang="tr-TR" b="1" dirty="0"/>
              <a:t>Teknoloji kullanımı</a:t>
            </a:r>
          </a:p>
        </p:txBody>
      </p:sp>
      <p:pic>
        <p:nvPicPr>
          <p:cNvPr id="5" name="Resim 4" descr="oyuncak, bilgisayar, oda içeren bir resim&#10;&#10;Açıklama otomatik olarak oluşturuldu">
            <a:extLst>
              <a:ext uri="{FF2B5EF4-FFF2-40B4-BE49-F238E27FC236}">
                <a16:creationId xmlns:a16="http://schemas.microsoft.com/office/drawing/2014/main" xmlns="" id="{21F34E73-9150-42AC-8B94-39CFE3AD0E4B}"/>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28475" r="6049"/>
          <a:stretch/>
        </p:blipFill>
        <p:spPr>
          <a:xfrm>
            <a:off x="20" y="975"/>
            <a:ext cx="4635988" cy="6858000"/>
          </a:xfrm>
          <a:prstGeom prst="rect">
            <a:avLst/>
          </a:prstGeom>
        </p:spPr>
      </p:pic>
      <p:sp>
        <p:nvSpPr>
          <p:cNvPr id="3" name="İçerik Yer Tutucusu 2">
            <a:extLst>
              <a:ext uri="{FF2B5EF4-FFF2-40B4-BE49-F238E27FC236}">
                <a16:creationId xmlns:a16="http://schemas.microsoft.com/office/drawing/2014/main" xmlns="" id="{83C3AA26-5ABD-412C-869C-76A017C4F700}"/>
              </a:ext>
            </a:extLst>
          </p:cNvPr>
          <p:cNvSpPr>
            <a:spLocks noGrp="1"/>
          </p:cNvSpPr>
          <p:nvPr>
            <p:ph idx="1"/>
          </p:nvPr>
        </p:nvSpPr>
        <p:spPr>
          <a:xfrm>
            <a:off x="4955458" y="2251587"/>
            <a:ext cx="6593075" cy="3972232"/>
          </a:xfrm>
        </p:spPr>
        <p:txBody>
          <a:bodyPr>
            <a:normAutofit/>
          </a:bodyPr>
          <a:lstStyle/>
          <a:p>
            <a:r>
              <a:rPr lang="tr-TR" dirty="0"/>
              <a:t>Kullanma değil </a:t>
            </a:r>
            <a:r>
              <a:rPr lang="tr-TR" dirty="0">
                <a:solidFill>
                  <a:schemeClr val="bg1"/>
                </a:solidFill>
                <a:highlight>
                  <a:srgbClr val="FFFF00"/>
                </a:highlight>
              </a:rPr>
              <a:t>BİLİNÇLİ KULLAN</a:t>
            </a:r>
          </a:p>
          <a:p>
            <a:r>
              <a:rPr lang="tr-TR" dirty="0"/>
              <a:t>Ders çalışma anlarında yakın temastan KAÇIN </a:t>
            </a:r>
            <a:r>
              <a:rPr lang="tr-TR" dirty="0">
                <a:sym typeface="Wingdings" panose="05000000000000000000" pitchFamily="2" charset="2"/>
              </a:rPr>
              <a:t></a:t>
            </a:r>
          </a:p>
          <a:p>
            <a:endParaRPr lang="tr-TR" dirty="0">
              <a:sym typeface="Wingdings" panose="05000000000000000000" pitchFamily="2" charset="2"/>
            </a:endParaRPr>
          </a:p>
          <a:p>
            <a:r>
              <a:rPr lang="tr-TR" sz="5200" dirty="0">
                <a:solidFill>
                  <a:srgbClr val="FFFF00"/>
                </a:solidFill>
                <a:highlight>
                  <a:srgbClr val="FF0000"/>
                </a:highlight>
                <a:sym typeface="Wingdings" panose="05000000000000000000" pitchFamily="2" charset="2"/>
              </a:rPr>
              <a:t>KIR ZİNCİRLERİNİ</a:t>
            </a:r>
          </a:p>
        </p:txBody>
      </p:sp>
    </p:spTree>
    <p:extLst>
      <p:ext uri="{BB962C8B-B14F-4D97-AF65-F5344CB8AC3E}">
        <p14:creationId xmlns:p14="http://schemas.microsoft.com/office/powerpoint/2010/main" xmlns="" val="862440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r>
            <a:br>
              <a:rPr lang="tr-TR" dirty="0" smtClean="0"/>
            </a:br>
            <a:r>
              <a:rPr lang="tr-TR" b="1" dirty="0" smtClean="0"/>
              <a:t>Kendini yönetmeyi öğrenmek… </a:t>
            </a:r>
            <a:endParaRPr lang="tr-TR" dirty="0"/>
          </a:p>
        </p:txBody>
      </p:sp>
      <p:sp>
        <p:nvSpPr>
          <p:cNvPr id="3" name="2 İçerik Yer Tutucusu"/>
          <p:cNvSpPr>
            <a:spLocks noGrp="1"/>
          </p:cNvSpPr>
          <p:nvPr>
            <p:ph idx="1"/>
          </p:nvPr>
        </p:nvSpPr>
        <p:spPr/>
        <p:txBody>
          <a:bodyPr>
            <a:noAutofit/>
          </a:bodyPr>
          <a:lstStyle/>
          <a:p>
            <a:endParaRPr lang="tr-TR" sz="2400" dirty="0" smtClean="0"/>
          </a:p>
          <a:p>
            <a:endParaRPr lang="tr-TR" sz="2400" dirty="0" smtClean="0"/>
          </a:p>
          <a:p>
            <a:r>
              <a:rPr lang="tr-TR" sz="2400" dirty="0" smtClean="0"/>
              <a:t>Günün herhangi bir anında kendinize şu soruyu sorun </a:t>
            </a:r>
          </a:p>
          <a:p>
            <a:r>
              <a:rPr lang="tr-TR" sz="2400" b="1" dirty="0" smtClean="0"/>
              <a:t>«</a:t>
            </a:r>
            <a:r>
              <a:rPr lang="tr-TR" sz="2400" b="1" dirty="0" smtClean="0"/>
              <a:t>Şu anda ne yapıyorum?» </a:t>
            </a:r>
          </a:p>
          <a:p>
            <a:r>
              <a:rPr lang="tr-TR" sz="2400" dirty="0" smtClean="0"/>
              <a:t>Bu </a:t>
            </a:r>
            <a:r>
              <a:rPr lang="tr-TR" sz="2400" dirty="0" smtClean="0"/>
              <a:t>soruya verdiğiniz yanıt çerçevesinde zamanı boşa harcayıp harcamadığınızı değerlendirin. </a:t>
            </a:r>
          </a:p>
          <a:p>
            <a:r>
              <a:rPr lang="tr-TR" sz="2400" dirty="0" smtClean="0"/>
              <a:t>Sonrada </a:t>
            </a:r>
            <a:r>
              <a:rPr lang="tr-TR" sz="2400" dirty="0" smtClean="0"/>
              <a:t>şu soruyu sorun: </a:t>
            </a:r>
          </a:p>
          <a:p>
            <a:r>
              <a:rPr lang="tr-TR" sz="2400" b="1" dirty="0" smtClean="0"/>
              <a:t>«</a:t>
            </a:r>
            <a:r>
              <a:rPr lang="tr-TR" sz="2400" b="1" dirty="0" smtClean="0"/>
              <a:t>Zamanımı en iyi nasıl değerlendirebilirim?» </a:t>
            </a:r>
          </a:p>
          <a:p>
            <a:endParaRPr lang="tr-T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C830067-AC1F-4043-9D56-B09D2C5D6774}"/>
              </a:ext>
            </a:extLst>
          </p:cNvPr>
          <p:cNvSpPr>
            <a:spLocks noGrp="1"/>
          </p:cNvSpPr>
          <p:nvPr>
            <p:ph type="title"/>
          </p:nvPr>
        </p:nvSpPr>
        <p:spPr/>
        <p:txBody>
          <a:bodyPr/>
          <a:lstStyle/>
          <a:p>
            <a:r>
              <a:rPr lang="tr-TR" b="1" dirty="0"/>
              <a:t>Kitap okuma</a:t>
            </a:r>
          </a:p>
        </p:txBody>
      </p:sp>
      <p:sp>
        <p:nvSpPr>
          <p:cNvPr id="3" name="İçerik Yer Tutucusu 2">
            <a:extLst>
              <a:ext uri="{FF2B5EF4-FFF2-40B4-BE49-F238E27FC236}">
                <a16:creationId xmlns:a16="http://schemas.microsoft.com/office/drawing/2014/main" xmlns="" id="{1523F4E1-31DB-4C97-81F6-4237E3DDA6B5}"/>
              </a:ext>
            </a:extLst>
          </p:cNvPr>
          <p:cNvSpPr>
            <a:spLocks noGrp="1"/>
          </p:cNvSpPr>
          <p:nvPr>
            <p:ph idx="1"/>
          </p:nvPr>
        </p:nvSpPr>
        <p:spPr/>
        <p:txBody>
          <a:bodyPr/>
          <a:lstStyle/>
          <a:p>
            <a:pPr>
              <a:buNone/>
            </a:pPr>
            <a:endParaRPr lang="tr-TR" dirty="0"/>
          </a:p>
        </p:txBody>
      </p:sp>
      <p:pic>
        <p:nvPicPr>
          <p:cNvPr id="5" name="Resim 4">
            <a:extLst>
              <a:ext uri="{FF2B5EF4-FFF2-40B4-BE49-F238E27FC236}">
                <a16:creationId xmlns:a16="http://schemas.microsoft.com/office/drawing/2014/main" xmlns="" id="{33DF081C-B092-41FC-BA66-5558FD7769D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1125" y="781050"/>
            <a:ext cx="4876800" cy="48768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xmlns="" val="1921110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A166780-9337-4437-95D3-5EA9D55AAA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B3D0F40-BF1F-4120-945D-90C5AAD6E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15640A69-3748-450C-8DDB-B2051AC04BC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r="61893"/>
          <a:stretch/>
        </p:blipFill>
        <p:spPr>
          <a:xfrm>
            <a:off x="0" y="0"/>
            <a:ext cx="4644770" cy="6856214"/>
          </a:xfrm>
          <a:prstGeom prst="rect">
            <a:avLst/>
          </a:prstGeom>
        </p:spPr>
      </p:pic>
      <p:sp>
        <p:nvSpPr>
          <p:cNvPr id="2" name="Başlık 1">
            <a:extLst>
              <a:ext uri="{FF2B5EF4-FFF2-40B4-BE49-F238E27FC236}">
                <a16:creationId xmlns:a16="http://schemas.microsoft.com/office/drawing/2014/main" xmlns="" id="{89A6872E-10E2-4A20-A1A2-F326A0B5371D}"/>
              </a:ext>
            </a:extLst>
          </p:cNvPr>
          <p:cNvSpPr>
            <a:spLocks noGrp="1"/>
          </p:cNvSpPr>
          <p:nvPr>
            <p:ph type="title"/>
          </p:nvPr>
        </p:nvSpPr>
        <p:spPr>
          <a:xfrm>
            <a:off x="685801" y="643466"/>
            <a:ext cx="3351530" cy="4995333"/>
          </a:xfrm>
        </p:spPr>
        <p:txBody>
          <a:bodyPr>
            <a:normAutofit/>
          </a:bodyPr>
          <a:lstStyle/>
          <a:p>
            <a:r>
              <a:rPr lang="tr-TR" b="1">
                <a:solidFill>
                  <a:srgbClr val="FFFFFF"/>
                </a:solidFill>
              </a:rPr>
              <a:t>Genel özet</a:t>
            </a:r>
          </a:p>
        </p:txBody>
      </p:sp>
      <p:sp useBgFill="1">
        <p:nvSpPr>
          <p:cNvPr id="16" name="Rectangle 15">
            <a:extLst>
              <a:ext uri="{FF2B5EF4-FFF2-40B4-BE49-F238E27FC236}">
                <a16:creationId xmlns:a16="http://schemas.microsoft.com/office/drawing/2014/main" xmlns="" id="{66F4F323-644B-4A47-97E9-BFB73840F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xmlns="" id="{1B36F5B3-378F-435F-9989-EB15D509D81E}"/>
              </a:ext>
            </a:extLst>
          </p:cNvPr>
          <p:cNvGraphicFramePr>
            <a:graphicFrameLocks noGrp="1"/>
          </p:cNvGraphicFramePr>
          <p:nvPr>
            <p:ph idx="1"/>
            <p:extLst>
              <p:ext uri="{D42A27DB-BD31-4B8C-83A1-F6EECF244321}">
                <p14:modId xmlns:p14="http://schemas.microsoft.com/office/powerpoint/2010/main" xmlns="" val="2243262123"/>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60218335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A166780-9337-4437-95D3-5EA9D55AAA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B3D0F40-BF1F-4120-945D-90C5AAD6E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15640A69-3748-450C-8DDB-B2051AC04BC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r="61893"/>
          <a:stretch/>
        </p:blipFill>
        <p:spPr>
          <a:xfrm>
            <a:off x="0" y="0"/>
            <a:ext cx="4644770" cy="6856214"/>
          </a:xfrm>
          <a:prstGeom prst="rect">
            <a:avLst/>
          </a:prstGeom>
        </p:spPr>
      </p:pic>
      <p:sp>
        <p:nvSpPr>
          <p:cNvPr id="2" name="Başlık 1">
            <a:extLst>
              <a:ext uri="{FF2B5EF4-FFF2-40B4-BE49-F238E27FC236}">
                <a16:creationId xmlns:a16="http://schemas.microsoft.com/office/drawing/2014/main" xmlns="" id="{7A73BBBE-98E4-46B9-AF90-2739C16DC957}"/>
              </a:ext>
            </a:extLst>
          </p:cNvPr>
          <p:cNvSpPr>
            <a:spLocks noGrp="1"/>
          </p:cNvSpPr>
          <p:nvPr>
            <p:ph type="title"/>
          </p:nvPr>
        </p:nvSpPr>
        <p:spPr>
          <a:xfrm>
            <a:off x="685801" y="643466"/>
            <a:ext cx="3351530" cy="4995333"/>
          </a:xfrm>
        </p:spPr>
        <p:txBody>
          <a:bodyPr>
            <a:normAutofit/>
          </a:bodyPr>
          <a:lstStyle/>
          <a:p>
            <a:r>
              <a:rPr lang="tr-TR" b="1">
                <a:solidFill>
                  <a:srgbClr val="FFFFFF"/>
                </a:solidFill>
              </a:rPr>
              <a:t>Genel özet</a:t>
            </a:r>
            <a:endParaRPr lang="tr-TR">
              <a:solidFill>
                <a:srgbClr val="FFFFFF"/>
              </a:solidFill>
            </a:endParaRPr>
          </a:p>
        </p:txBody>
      </p:sp>
      <p:sp useBgFill="1">
        <p:nvSpPr>
          <p:cNvPr id="16" name="Rectangle 15">
            <a:extLst>
              <a:ext uri="{FF2B5EF4-FFF2-40B4-BE49-F238E27FC236}">
                <a16:creationId xmlns:a16="http://schemas.microsoft.com/office/drawing/2014/main" xmlns="" id="{66F4F323-644B-4A47-97E9-BFB73840F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xmlns="" id="{CEE643DF-2474-4FB1-A262-AA22D501456B}"/>
              </a:ext>
            </a:extLst>
          </p:cNvPr>
          <p:cNvGraphicFramePr>
            <a:graphicFrameLocks noGrp="1"/>
          </p:cNvGraphicFramePr>
          <p:nvPr>
            <p:ph idx="1"/>
            <p:extLst>
              <p:ext uri="{D42A27DB-BD31-4B8C-83A1-F6EECF244321}">
                <p14:modId xmlns:p14="http://schemas.microsoft.com/office/powerpoint/2010/main" xmlns="" val="407036495"/>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08239241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1" y="609600"/>
            <a:ext cx="3970039" cy="1456267"/>
          </a:xfrm>
        </p:spPr>
        <p:txBody>
          <a:bodyPr/>
          <a:lstStyle/>
          <a:p>
            <a:r>
              <a:rPr lang="tr-TR" dirty="0" smtClean="0"/>
              <a:t>Son söz…</a:t>
            </a:r>
            <a:endParaRPr lang="tr-TR" dirty="0"/>
          </a:p>
        </p:txBody>
      </p:sp>
      <p:pic>
        <p:nvPicPr>
          <p:cNvPr id="1026" name="Picture 2"/>
          <p:cNvPicPr>
            <a:picLocks noChangeAspect="1" noChangeArrowheads="1"/>
          </p:cNvPicPr>
          <p:nvPr/>
        </p:nvPicPr>
        <p:blipFill>
          <a:blip r:embed="rId2"/>
          <a:srcRect/>
          <a:stretch>
            <a:fillRect/>
          </a:stretch>
        </p:blipFill>
        <p:spPr bwMode="auto">
          <a:xfrm>
            <a:off x="5663952" y="404664"/>
            <a:ext cx="6024339" cy="589013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NE YAPILAMAZ?</a:t>
            </a:r>
            <a:endParaRPr lang="tr-TR" b="1" dirty="0"/>
          </a:p>
        </p:txBody>
      </p:sp>
      <p:sp>
        <p:nvSpPr>
          <p:cNvPr id="3" name="2 İçerik Yer Tutucusu"/>
          <p:cNvSpPr>
            <a:spLocks noGrp="1"/>
          </p:cNvSpPr>
          <p:nvPr>
            <p:ph idx="1"/>
          </p:nvPr>
        </p:nvSpPr>
        <p:spPr>
          <a:xfrm>
            <a:off x="695400" y="1412776"/>
            <a:ext cx="10131425" cy="3649133"/>
          </a:xfrm>
        </p:spPr>
        <p:txBody>
          <a:bodyPr/>
          <a:lstStyle/>
          <a:p>
            <a:endParaRPr lang="tr-TR" dirty="0" smtClean="0"/>
          </a:p>
          <a:p>
            <a:endParaRPr lang="tr-TR" dirty="0" smtClean="0"/>
          </a:p>
          <a:p>
            <a:r>
              <a:rPr lang="tr-TR" dirty="0" smtClean="0"/>
              <a:t>Biriktirilemez… </a:t>
            </a:r>
          </a:p>
          <a:p>
            <a:r>
              <a:rPr lang="tr-TR" dirty="0" smtClean="0"/>
              <a:t>Yeniden başlatılamaz… </a:t>
            </a:r>
          </a:p>
          <a:p>
            <a:r>
              <a:rPr lang="tr-TR" dirty="0" smtClean="0"/>
              <a:t>Durdurulamaz… </a:t>
            </a:r>
          </a:p>
          <a:p>
            <a:r>
              <a:rPr lang="tr-TR" dirty="0" smtClean="0"/>
              <a:t>Ödünç alınamaz… </a:t>
            </a:r>
          </a:p>
          <a:p>
            <a:r>
              <a:rPr lang="tr-TR" dirty="0" smtClean="0"/>
              <a:t>Çalınamaz… </a:t>
            </a:r>
          </a:p>
          <a:p>
            <a:r>
              <a:rPr lang="tr-TR" dirty="0" smtClean="0"/>
              <a:t>Değiştirilemez… </a:t>
            </a:r>
          </a:p>
          <a:p>
            <a:pPr>
              <a:buNone/>
            </a:pP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95400" y="332656"/>
            <a:ext cx="10131425" cy="6120680"/>
          </a:xfrm>
        </p:spPr>
        <p:txBody>
          <a:bodyPr>
            <a:normAutofit/>
          </a:bodyPr>
          <a:lstStyle/>
          <a:p>
            <a:r>
              <a:rPr lang="tr-TR" sz="2000" dirty="0" smtClean="0"/>
              <a:t>Fransa </a:t>
            </a:r>
            <a:r>
              <a:rPr lang="tr-TR" sz="2000" dirty="0" smtClean="0"/>
              <a:t>Kamu Yönetimi Okulu Profesörlerinden biri, Amerikalı büyük şirketlerin üst düzey yöneticilerine etkili zaman yönetimi konusunda ders vermesi için davet edildi. Elit yöneticiler sıralarında oturmuş, ünlü profesörün ağzından düşecek her kelimeyi yazmak için bekliyordu. </a:t>
            </a:r>
          </a:p>
          <a:p>
            <a:r>
              <a:rPr lang="tr-TR" sz="2000" dirty="0" smtClean="0"/>
              <a:t>Yaşlı profesör yavaşça her yöneticinin tek tek gözlerine baktı ve nihayet “bir deney yapacağız” dedi. Masanın altından bir kavanoz çıkardı. Kavanozun içine, yine masanın altından çıkardığı tenis topu büyüklüğündeki taşları dikkatli biçimde koymaya başladı. Kavanoz ağzına kadar dolup da daha fazla taş alamayınca, “Kavanoz doldu mu?” diye sordu. Salondaki herkes birlikte bağırdı: “Evet!” “Sahi mi?” diye karşılık verdi profesör. Masanın altından biraz çakıl taşı çıkardı. Kavanozu önce sallayıp daha sonra içine çakıl taşlarını koydu. Kavanozu tekrar salladı. Böylece küçük taşlar büyük taşların arasında kendilerine yer buldular. Ve aynı soruyu bir kez daha sordu: “Kavanoz şimdi doldu mu?” Yöneticiler, profesörün ne yapmak istediğini yavaş yavaş anlamaya başlamışlardı. İçlerinden biri “Herhalde hayır!” diye cevapladı bu soruyu. “Güzel!” dedi profesör ve masanın altından bu defa biraz kum çıkardı. Kumu kavanoza boşaltmaya başladı. Kumlar büyük taşlarla çakıl taşları arasındaki boşlukların hepsini doldurdu. Sorusunu bir defa daha sordu: “Kavanoz doldu mu?” Yöneticiler hep bir ağızdan “Hayır!” diye bağırdı. Bir defa daha “Güzel!” dedi ve masanın altından bir bardak kahve çıkardı ve kavanoza ağzına kadar kahve doldurdu. Kavanozun artık tamamen kahve ile dolduğu söylenebilirdi. </a:t>
            </a:r>
            <a:endParaRPr lang="tr-TR"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1" y="620688"/>
            <a:ext cx="10131425" cy="5616623"/>
          </a:xfrm>
        </p:spPr>
        <p:txBody>
          <a:bodyPr>
            <a:noAutofit/>
          </a:bodyPr>
          <a:lstStyle/>
          <a:p>
            <a:endParaRPr lang="tr-TR" sz="2000" dirty="0" smtClean="0"/>
          </a:p>
          <a:p>
            <a:r>
              <a:rPr lang="tr-TR" sz="2000" dirty="0" smtClean="0"/>
              <a:t>Profesör salona dönüp sordu: </a:t>
            </a:r>
          </a:p>
          <a:p>
            <a:r>
              <a:rPr lang="tr-TR" sz="2000" dirty="0" smtClean="0"/>
              <a:t>“Bu deneyden çıkarmamız gereken ders nedir?” Bir yönetici elini kaldırdı ve çıkardığı dersi özetledi: “Programınız ne kadar dolu olursa olsun, gerçekten gayret ederseniz, o programa birkaç toplantı ve görev daha ilave edebilirsiniz.” “Hayır” dedi profesör. “Bu deneyin bize öğrettiği şey şu: </a:t>
            </a:r>
            <a:r>
              <a:rPr lang="tr-TR" sz="2000" b="1" dirty="0" smtClean="0"/>
              <a:t>Eğer büyük taşları önce koymazsanız, bir daha asla koyamazsınız.” Salona bir sessizlik çöktü. Tüm yöneticiler profesörün sözleriyle ne anlatmak istediğini tam olarak anlamışlardı. Sonra konuşmasına devam etti. “Sizin hayatınızdaki ‘büyük taşlar’ ne? Sağlığınız? Aileniz? Arkadaşlarınız? Hedefleriniz? Sevdiğiniz şeyleri yapmak? Kendinize zaman ayırmak? </a:t>
            </a:r>
          </a:p>
          <a:p>
            <a:r>
              <a:rPr lang="tr-TR" sz="2000" dirty="0" smtClean="0"/>
              <a:t>Hayatımızda yer alması gereken büyük taşların ne olduğunu unutmamalıyız. Eğer böyle yapmazsak, </a:t>
            </a:r>
            <a:r>
              <a:rPr lang="tr-TR" sz="2000" b="1" dirty="0" smtClean="0"/>
              <a:t>hayatımızı diğer önemsiz şeylerle uğraşarak kaçırmış olacağız. Eğer küçük şeylere öncelik verirsek, (çakıl,kum), hayatımız önemsiz şeylerle dolup geçecek, bizim için daha önemli olan şeylere az zaman kalacak veya hiç zaman kalmayacak. Bu nedenle, kendi kendinize şu soruyu sormayı hiçbir zaman unutmayın, “Senin hayatının büyük taşları ne?” Bunu belirledikten sonra hayat kavanozunuza önce onları koyduğunuzdan emin olun! Ve unutmayın, kavanoz ne kadar dolu olursa olsun her zaman bir bardak kahveye yer vardır… </a:t>
            </a:r>
            <a:endParaRPr lang="tr-T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968BEA8-3901-4BA9-B2D4-6A1B1BC5F06A}"/>
              </a:ext>
            </a:extLst>
          </p:cNvPr>
          <p:cNvSpPr>
            <a:spLocks noGrp="1"/>
          </p:cNvSpPr>
          <p:nvPr>
            <p:ph type="title"/>
          </p:nvPr>
        </p:nvSpPr>
        <p:spPr>
          <a:xfrm>
            <a:off x="2351584" y="2276872"/>
            <a:ext cx="7020016" cy="1744299"/>
          </a:xfrm>
        </p:spPr>
        <p:style>
          <a:lnRef idx="0">
            <a:schemeClr val="accent1"/>
          </a:lnRef>
          <a:fillRef idx="3">
            <a:schemeClr val="accent1"/>
          </a:fillRef>
          <a:effectRef idx="3">
            <a:schemeClr val="accent1"/>
          </a:effectRef>
          <a:fontRef idx="minor">
            <a:schemeClr val="lt1"/>
          </a:fontRef>
        </p:style>
        <p:txBody>
          <a:bodyPr>
            <a:noAutofit/>
          </a:bodyPr>
          <a:lstStyle/>
          <a:p>
            <a:r>
              <a:rPr lang="tr-TR" sz="6600" dirty="0" smtClean="0"/>
              <a:t>KATILIMINIZ İÇİN TEŞEKKÜRLER </a:t>
            </a:r>
            <a:r>
              <a:rPr lang="tr-TR" sz="6600" dirty="0" smtClean="0">
                <a:sym typeface="Wingdings" pitchFamily="2" charset="2"/>
              </a:rPr>
              <a:t></a:t>
            </a:r>
            <a:endParaRPr lang="tr-TR" sz="6600" dirty="0"/>
          </a:p>
        </p:txBody>
      </p:sp>
    </p:spTree>
    <p:extLst>
      <p:ext uri="{BB962C8B-B14F-4D97-AF65-F5344CB8AC3E}">
        <p14:creationId xmlns:p14="http://schemas.microsoft.com/office/powerpoint/2010/main" xmlns="" val="18117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ZAMAN KULLANIMI</a:t>
            </a:r>
            <a:endParaRPr lang="tr-TR" b="1" dirty="0"/>
          </a:p>
        </p:txBody>
      </p:sp>
      <p:sp>
        <p:nvSpPr>
          <p:cNvPr id="3" name="2 İçerik Yer Tutucusu"/>
          <p:cNvSpPr>
            <a:spLocks noGrp="1"/>
          </p:cNvSpPr>
          <p:nvPr>
            <p:ph idx="1"/>
          </p:nvPr>
        </p:nvSpPr>
        <p:spPr>
          <a:xfrm>
            <a:off x="685801" y="2142067"/>
            <a:ext cx="10131425" cy="2871109"/>
          </a:xfrm>
        </p:spPr>
        <p:txBody>
          <a:bodyPr>
            <a:normAutofit/>
          </a:bodyPr>
          <a:lstStyle/>
          <a:p>
            <a:endParaRPr lang="tr-TR" sz="2000" dirty="0" smtClean="0"/>
          </a:p>
          <a:p>
            <a:endParaRPr lang="tr-TR" sz="2000" dirty="0" smtClean="0"/>
          </a:p>
          <a:p>
            <a:pPr>
              <a:buNone/>
            </a:pPr>
            <a:r>
              <a:rPr lang="tr-TR" sz="2000" dirty="0" smtClean="0"/>
              <a:t>•	İnsanların </a:t>
            </a:r>
            <a:r>
              <a:rPr lang="tr-TR" sz="2000" dirty="0" smtClean="0"/>
              <a:t>sahip olduğu kaynaklar arasında en az anlaşılan ve kötü kullanılanı zamandır. İnsanlar her zaman yeterince zamanı olmadığını söylerler. </a:t>
            </a:r>
          </a:p>
          <a:p>
            <a:pPr>
              <a:buNone/>
            </a:pPr>
            <a:r>
              <a:rPr lang="tr-TR" sz="2000" dirty="0" smtClean="0"/>
              <a:t>•	Her </a:t>
            </a:r>
            <a:r>
              <a:rPr lang="tr-TR" sz="2000" dirty="0" smtClean="0"/>
              <a:t>insan bir gün içinde eşit süre verildiği halde kişilerin kullanımına göre amaç ve hedefler gerçekleştirilir ya da gerçekleştirilemez. Ama bu konuda kimse zamanı suçlayamaz. Çünkü zaman herkes için aynıdır. </a:t>
            </a:r>
          </a:p>
          <a:p>
            <a:pPr>
              <a:buNone/>
            </a:pPr>
            <a:endParaRPr lang="tr-T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7">
            <a:extLst>
              <a:ext uri="{FF2B5EF4-FFF2-40B4-BE49-F238E27FC236}">
                <a16:creationId xmlns:a16="http://schemas.microsoft.com/office/drawing/2014/main" xmlns="" id="{6A166780-9337-4437-95D3-5EA9D55AAA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xmlns="" id="{EB3D0F40-BF1F-4120-945D-90C5AAD6E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38" name="Picture 31">
            <a:extLst>
              <a:ext uri="{FF2B5EF4-FFF2-40B4-BE49-F238E27FC236}">
                <a16:creationId xmlns:a16="http://schemas.microsoft.com/office/drawing/2014/main" xmlns="" id="{15640A69-3748-450C-8DDB-B2051AC04BC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r="61893"/>
          <a:stretch/>
        </p:blipFill>
        <p:spPr>
          <a:xfrm>
            <a:off x="0" y="0"/>
            <a:ext cx="4644770" cy="6856214"/>
          </a:xfrm>
          <a:prstGeom prst="rect">
            <a:avLst/>
          </a:prstGeom>
        </p:spPr>
      </p:pic>
      <p:sp>
        <p:nvSpPr>
          <p:cNvPr id="2" name="Başlık 1">
            <a:extLst>
              <a:ext uri="{FF2B5EF4-FFF2-40B4-BE49-F238E27FC236}">
                <a16:creationId xmlns:a16="http://schemas.microsoft.com/office/drawing/2014/main" xmlns="" id="{E3A6BB10-CC97-4174-8426-E9A6EEBD7F75}"/>
              </a:ext>
            </a:extLst>
          </p:cNvPr>
          <p:cNvSpPr>
            <a:spLocks noGrp="1"/>
          </p:cNvSpPr>
          <p:nvPr>
            <p:ph type="title"/>
          </p:nvPr>
        </p:nvSpPr>
        <p:spPr>
          <a:xfrm>
            <a:off x="685801" y="643466"/>
            <a:ext cx="3351530" cy="4995333"/>
          </a:xfrm>
        </p:spPr>
        <p:txBody>
          <a:bodyPr>
            <a:normAutofit/>
          </a:bodyPr>
          <a:lstStyle/>
          <a:p>
            <a:r>
              <a:rPr lang="tr-TR" sz="3100">
                <a:solidFill>
                  <a:srgbClr val="FFFFFF"/>
                </a:solidFill>
              </a:rPr>
              <a:t>DÖNEM DEĞERLENDİRMESİ</a:t>
            </a:r>
          </a:p>
        </p:txBody>
      </p:sp>
      <p:sp useBgFill="1">
        <p:nvSpPr>
          <p:cNvPr id="39" name="Rectangle 33">
            <a:extLst>
              <a:ext uri="{FF2B5EF4-FFF2-40B4-BE49-F238E27FC236}">
                <a16:creationId xmlns:a16="http://schemas.microsoft.com/office/drawing/2014/main" xmlns="" id="{66F4F323-644B-4A47-97E9-BFB73840F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İçerik Yer Tutucusu 2">
            <a:extLst>
              <a:ext uri="{FF2B5EF4-FFF2-40B4-BE49-F238E27FC236}">
                <a16:creationId xmlns:a16="http://schemas.microsoft.com/office/drawing/2014/main" xmlns="" id="{59DC7C58-6AC2-4C64-82A5-D7662C8DBFC1}"/>
              </a:ext>
            </a:extLst>
          </p:cNvPr>
          <p:cNvGraphicFramePr>
            <a:graphicFrameLocks noGrp="1"/>
          </p:cNvGraphicFramePr>
          <p:nvPr>
            <p:ph idx="1"/>
            <p:extLst>
              <p:ext uri="{D42A27DB-BD31-4B8C-83A1-F6EECF244321}">
                <p14:modId xmlns:p14="http://schemas.microsoft.com/office/powerpoint/2010/main" xmlns="" val="821338898"/>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5033289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94E2FB7-FEE3-488A-ABD8-19C61F2A68D9}"/>
              </a:ext>
            </a:extLst>
          </p:cNvPr>
          <p:cNvSpPr>
            <a:spLocks noGrp="1"/>
          </p:cNvSpPr>
          <p:nvPr>
            <p:ph type="title"/>
          </p:nvPr>
        </p:nvSpPr>
        <p:spPr>
          <a:xfrm>
            <a:off x="685801" y="609600"/>
            <a:ext cx="6143423" cy="1456267"/>
          </a:xfrm>
        </p:spPr>
        <p:txBody>
          <a:bodyPr>
            <a:normAutofit/>
          </a:bodyPr>
          <a:lstStyle/>
          <a:p>
            <a:r>
              <a:rPr lang="tr-TR" dirty="0"/>
              <a:t>Zaman yönetimi</a:t>
            </a:r>
          </a:p>
        </p:txBody>
      </p:sp>
      <p:sp>
        <p:nvSpPr>
          <p:cNvPr id="3" name="İçerik Yer Tutucusu 2">
            <a:extLst>
              <a:ext uri="{FF2B5EF4-FFF2-40B4-BE49-F238E27FC236}">
                <a16:creationId xmlns:a16="http://schemas.microsoft.com/office/drawing/2014/main" xmlns="" id="{DD3ACBD6-D124-4E3D-9FAA-6D2A6A1DE1D2}"/>
              </a:ext>
            </a:extLst>
          </p:cNvPr>
          <p:cNvSpPr>
            <a:spLocks noGrp="1"/>
          </p:cNvSpPr>
          <p:nvPr>
            <p:ph idx="1"/>
          </p:nvPr>
        </p:nvSpPr>
        <p:spPr>
          <a:xfrm>
            <a:off x="685801" y="2142067"/>
            <a:ext cx="6143423" cy="3649133"/>
          </a:xfrm>
        </p:spPr>
        <p:txBody>
          <a:bodyPr>
            <a:normAutofit/>
          </a:bodyPr>
          <a:lstStyle/>
          <a:p>
            <a:r>
              <a:rPr lang="tr-TR" sz="3200" dirty="0"/>
              <a:t>Planlama</a:t>
            </a:r>
          </a:p>
          <a:p>
            <a:r>
              <a:rPr lang="tr-TR" sz="3200" dirty="0"/>
              <a:t>Uygulama</a:t>
            </a:r>
          </a:p>
          <a:p>
            <a:r>
              <a:rPr lang="tr-TR" sz="3200" dirty="0"/>
              <a:t>Değerlendirme </a:t>
            </a:r>
          </a:p>
        </p:txBody>
      </p:sp>
      <p:pic>
        <p:nvPicPr>
          <p:cNvPr id="5" name="Resim 4" descr="kişi, nesne, iç mekan, saat içeren bir resim&#10;&#10;Açıklama otomatik olarak oluşturuldu">
            <a:extLst>
              <a:ext uri="{FF2B5EF4-FFF2-40B4-BE49-F238E27FC236}">
                <a16:creationId xmlns:a16="http://schemas.microsoft.com/office/drawing/2014/main" xmlns="" id="{CAE6D1EA-9E8A-44F3-8784-97A32DE3102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18862" b="-1"/>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2" name="Group 11">
            <a:extLst>
              <a:ext uri="{FF2B5EF4-FFF2-40B4-BE49-F238E27FC236}">
                <a16:creationId xmlns:a16="http://schemas.microsoft.com/office/drawing/2014/main" xmlns="" id="{58B25CAD-A790-499A-926B-116E10915E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1267604">
            <a:off x="8565602" y="3905595"/>
            <a:ext cx="3639934" cy="3163289"/>
            <a:chOff x="5281603" y="104899"/>
            <a:chExt cx="6910397" cy="6005491"/>
          </a:xfrm>
        </p:grpSpPr>
        <p:sp>
          <p:nvSpPr>
            <p:cNvPr id="13" name="Freeform 98">
              <a:extLst>
                <a:ext uri="{FF2B5EF4-FFF2-40B4-BE49-F238E27FC236}">
                  <a16:creationId xmlns:a16="http://schemas.microsoft.com/office/drawing/2014/main" xmlns="" id="{76E29510-9A59-43B9-BA40-BF403A9F63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D41DCF14-C3EC-4A84-9BCB-CE73743063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5" name="Straight Connector 14">
                <a:extLst>
                  <a:ext uri="{FF2B5EF4-FFF2-40B4-BE49-F238E27FC236}">
                    <a16:creationId xmlns:a16="http://schemas.microsoft.com/office/drawing/2014/main" xmlns="" id="{323473CE-82AD-4D8D-A232-68772F8249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C67ADA3-E620-4348-8071-F9721E422B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21526D8-6171-42B9-BB1D-D4EBD07C93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918272C-9574-485F-8DBA-E779254B6C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14CAA3E-D915-4597-85D4-DF416AF539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749FF6F-6DEA-46A3-A01C-82BD29418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853F97E-C428-43BB-903E-E63D7A05D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D4EE22F-D9F6-499B-8595-2CA950937E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A598804-7127-47FC-8A02-C6E2FD0D7A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12A35C24-2BAE-4314-BBF5-81A17F92E1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3A33BF9-E8C7-47A3-BFF6-5419153F72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8707F62-2F29-4FF0-A976-55E1996003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D9DB8BF-BBA2-4465-8B80-B354B3A5BA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1C237BA7-462C-4ABE-B089-4C8938F821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14D5F33-8377-427F-B4D1-8B783BF48E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68114C18-86CF-412F-81BD-4856E83CD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CF1CFD5-877F-4D23-9186-ABBE606058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FD718FB9-83BB-4BFB-ACF6-7D0A681BB7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9B007F5-E4FE-4A8F-813F-CC2740BD2E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41345DFB-742B-4F09-B75A-05377FD401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B4845AC-E70E-40A2-9491-05B2DBB92D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F4111F64-514D-4447-86EB-D665455248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B20169F1-F2D1-4726-8423-DBB5FE0714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9F80247-CF53-4374-81E2-475BDD5210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FA5F5D72-947B-414E-8FDD-BBA2BCB95B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C3AECE77-F2AF-4FCA-9C0E-A3E154EF49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A357807F-7199-418E-A0A9-B64105ECD2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374400BB-9AFD-4FE0-890E-888B089C26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6B161EE8-5F23-490A-9728-F35D68DF90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EF4E71C7-716A-43DB-8B25-45D376E5D1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CCC85AEA-CCD1-4DF7-8916-0F72027ED7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2135A1AE-41A5-4D62-8EDA-7E2AE30EF6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3CFD903-54FF-40B5-8645-48F3E463AE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250B0D3E-699D-4045-9BD5-B4CF69C20B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B430A3E5-50DB-4A25-A497-A9AABF4CD8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1B0E32C-6B1D-4061-8FE9-49FE8F48E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5933DD09-EE89-4852-AAB4-7C42FEB01C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211394FF-3D41-4AC3-BF43-D84C4453F9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8E419255-A9D6-42DD-A394-F5330A6F36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7B92B858-83FE-42E7-B526-734880D077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AC09C3A-8718-4FF6-89BE-385091356D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1ACA67A3-5C58-4B01-9A72-136D48845E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9C479D8B-24CE-4B25-A4B4-1D411A4502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9BF48C75-7374-42F2-A159-526789C343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D809A4AF-4DE5-4BEA-9D5A-A5236E9AF3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B3EF6033-DAB6-40AE-904A-9B445DBD6E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B6FAF6D3-9004-48E4-9A1F-BF36CEF7C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45BF9CAE-C7FC-4A40-83EC-8D4FA543E0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C9D1F7A5-8E54-4E36-9FBB-68F82877C2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2E9B55B9-3B64-43D0-B20B-63D1E69CE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AD5DB75D-0B80-49D5-ABF8-FB393DC83B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F3F5F929-EAAF-471A-9E35-6DCDC3566C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4C2BEB3-0299-4A25-830D-6E2DF9FDC8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04E342A0-615D-466D-9404-CA8BBCEEFC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6BDFFE1C-1E19-4EF4-A1B2-204A04E341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6731123C-8680-4E7A-AF54-969919D30C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8F1F0F71-5F67-496A-85EC-C8272FC6DE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4EE0D13E-74B4-46D8-9CEB-993A9B02BB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BBC0AC4E-E40A-4D25-B178-B28024D5DB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A143B7E6-35F6-4AAF-B75E-D0E3B1CC3B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8DAAF768-2A67-4FCC-B682-7B14D4699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9A5A9193-6968-40A2-9E95-40B9A300A1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85F665EA-A27F-453A-9F57-4D4B9CE64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4F6B94B3-C73B-4B26-A066-A4A6EB6920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2C87A408-F5B1-4397-9A9F-65844D7EFB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B9AC2E82-FE6E-420B-9AB8-7939E196CE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BAE5E1C4-5F11-44DF-9A63-A3AB706FCC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3236581D-1127-4822-B364-203311850B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CF6AFBC9-9C55-4BB4-8DD3-CBFB9D959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312F76C-C542-4FF1-88A9-12DED608E7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AC1AEC1F-364C-4A2C-8798-18571170F7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4960AF63-51EE-4474-9693-18C3FFC5F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1E186998-8FFC-4B8E-9664-A3EB3DA93F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A00B2A7C-644E-4B02-8949-68AC413D14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0923CE8B-E88E-4585-A698-30BB686DFE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21148CFA-ECD4-4847-91CE-7E8206F840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DFAB4226-9991-4F5E-B43B-D873A909D2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C8548911-9FE4-446D-BD3E-DC72AEF2D6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xmlns="" id="{811B40AE-63DC-41CA-B0D1-EF99F055F5E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5392608">
            <a:off x="7397406" y="-618857"/>
            <a:ext cx="4915057" cy="4271437"/>
            <a:chOff x="5281603" y="104899"/>
            <a:chExt cx="6910397" cy="6005491"/>
          </a:xfrm>
        </p:grpSpPr>
        <p:sp>
          <p:nvSpPr>
            <p:cNvPr id="95" name="Freeform 17">
              <a:extLst>
                <a:ext uri="{FF2B5EF4-FFF2-40B4-BE49-F238E27FC236}">
                  <a16:creationId xmlns:a16="http://schemas.microsoft.com/office/drawing/2014/main" xmlns="" id="{07BB2A43-A75C-4A17-B68F-E6AB75EE03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xmlns="" id="{40A0BDF4-301A-4EE4-A77D-BD245F18EEA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97" name="Straight Connector 96">
                <a:extLst>
                  <a:ext uri="{FF2B5EF4-FFF2-40B4-BE49-F238E27FC236}">
                    <a16:creationId xmlns:a16="http://schemas.microsoft.com/office/drawing/2014/main" xmlns="" id="{C4924D57-94BA-40F5-BF53-9B23F7213F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A14F8BCB-338A-49F5-BB9D-626C7A0CC9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DEFC0D9E-285A-4D86-8A71-B985BA8335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57015B3C-B28A-40F0-B53A-91B3B9C5FA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1DFD7530-F83D-4D23-9B1F-F8DA8CD5AF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4DC34F9A-64D4-48B5-8E5A-ED0E339253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3ED77B99-47E0-4D0B-B185-7F5E1B61C0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EC09C835-22F6-4E14-9BBE-11DD233346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A02419A0-4AA5-4985-B606-94268DE415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1503FA27-7544-400B-8706-FE12A9B316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DD404C57-DD6C-454E-BE13-90369095B1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5ABEA11C-C6F5-4FAB-9F3F-384EF23D6C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7CAEDBBC-2C01-496B-929B-849F1CB534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2894D4ED-61CE-46A2-9092-A00B9E8377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1C5D0262-1B14-45D6-937F-B6D6A915DC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3C7684CB-4F98-4EC9-A35B-1E903CEE66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5C25B956-861C-47EE-9D4D-E31C24538E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3DD61AAC-D277-4D2E-AB51-8DDB489040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4A4BA2A9-697F-45E1-8363-5E61A4207E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FD517C0E-A6EE-4A86-9F4C-434CD71915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98C170BA-831C-4BA4-A286-65E66E9C46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0EAA6EC5-E2BD-492B-9A8B-C27A76AC6C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8485DB25-AEEB-4180-9A14-2CEB267D4F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807A4361-79A5-47AA-98FE-01640EE424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F672975E-CAD3-46F3-BDA2-902C8237DC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15679262-AA08-4D50-AB3F-E6F9B4D1D8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61E32D5A-0C93-4E13-B049-914A2F1D29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941EC8F6-AF84-43B6-9400-F73F6FBADE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E75F074A-16C0-4748-BD13-64A7C32F6A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ECB3D608-CA7C-470E-9AAA-8389005F53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7AB4FD7D-4E8A-4455-933E-99E52E0B49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7416DF40-A568-431F-B63F-C32A9175B8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1B25E07C-A0EC-4DCF-88EC-51BB5C3FC3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96C7DC41-3ADA-4989-AE2A-0F8D9DFCC9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6AE2AB88-5EAC-41EC-98BF-FACD6A2115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94E0B17E-9282-4983-AEB1-2B123998A3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986E83F1-9CCB-448B-89C9-F55B273BFC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1621D911-2A84-468C-9244-743E3E18D7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B29971DC-3B38-4403-ABC9-880A06EBAC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F2D65D61-4C71-4851-B377-83369B3889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804A736D-4A39-4E06-B7A7-2217CEB4EC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33B1531E-B3AC-480D-A8CD-836E8C1788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CF076B49-2AA3-4C05-9E50-CFF9137184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FE506FE5-22A7-42E7-BEB9-5442E79184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5D634CEF-DD74-4EC0-B7F4-3884BAF106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C4AD2728-E4B9-487D-A682-5E21DD15BB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C422CD3C-92C4-473C-9E31-85A594F6B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71509C2B-9D23-4008-B6A1-2407688209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007ACD51-E44F-4AF8-8F61-F276D7134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EF5BDAF9-2B69-4209-BE1F-6C5D8A1DFF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9DA27782-8E1F-422F-B106-31C0E1216D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8E8A221D-84EC-47C2-A895-8253858153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F08A0E1C-6626-4DD8-83BE-E83E2DFC84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7360D67F-521C-4D9A-B2B1-392386EA51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F29669A1-CC36-41F4-B0F1-B720DB9894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7DC3ADA6-152F-4D7B-9ABD-30DC8F7A25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1F6CA5EE-56FA-4EF7-9EC7-BC3FB217ED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703F9222-217B-48EB-8878-EC0B32E322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B48B9A73-A26B-43DB-9BB2-5658871FEA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EDF9DD53-6F04-4203-B61A-240676B7F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01065752-DE28-425C-8987-168FE9F510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4B78A37C-B329-45F9-AF83-26D5CD8265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FB70B126-9812-487A-AB78-CBCB1B32D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62A622F7-EC16-4F46-83B7-7A7DBCF99A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5607D488-F3A1-4FF6-9C5C-B4C1E147A2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FDD48CAD-8E9A-434C-9F7E-6031DA9A6A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F70B9979-DEC4-48B9-9462-E3631AC96A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ADB15ACD-534F-474C-8B1A-8F5B94AEFD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8DFFE368-637C-4309-ABAC-BDCED29B6B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7D3E8255-AD5A-48F8-B948-7BF97DBEE7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784682BD-D253-4704-BB29-6D9C7D300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34113DE4-AE89-4F45-9B12-61B04E3E78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8437CF76-AF2F-46BC-9579-872625F1AB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AF2AF364-8140-40A5-9AC8-00C03DA479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AFBA166C-DB92-475D-B0D3-1F7EB2B81A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583F60B4-E774-4D4F-BC7C-A171BB6174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EF18C06C-0984-4FAA-952A-9CBFC0F95C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BDE44802-FF06-46DC-9F7E-D2A329BB29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Resim 6" descr="saat içeren bir resim&#10;&#10;Açıklama otomatik olarak oluşturuldu">
            <a:extLst>
              <a:ext uri="{FF2B5EF4-FFF2-40B4-BE49-F238E27FC236}">
                <a16:creationId xmlns:a16="http://schemas.microsoft.com/office/drawing/2014/main" xmlns="" id="{22AC644B-57C7-47EA-A922-8BC70FD70D98}"/>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4769" r="18173" b="-3"/>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xmlns="" val="319061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Başlık 1">
            <a:extLst>
              <a:ext uri="{FF2B5EF4-FFF2-40B4-BE49-F238E27FC236}">
                <a16:creationId xmlns:a16="http://schemas.microsoft.com/office/drawing/2014/main" xmlns="" id="{557E42EA-83B7-42B2-A6D0-83E64755AA5F}"/>
              </a:ext>
            </a:extLst>
          </p:cNvPr>
          <p:cNvSpPr>
            <a:spLocks noGrp="1"/>
          </p:cNvSpPr>
          <p:nvPr>
            <p:ph type="title"/>
          </p:nvPr>
        </p:nvSpPr>
        <p:spPr>
          <a:xfrm>
            <a:off x="718457" y="531278"/>
            <a:ext cx="3211517" cy="5292579"/>
          </a:xfrm>
        </p:spPr>
        <p:txBody>
          <a:bodyPr>
            <a:normAutofit/>
          </a:bodyPr>
          <a:lstStyle/>
          <a:p>
            <a:r>
              <a:rPr lang="tr-TR" b="1" dirty="0">
                <a:solidFill>
                  <a:srgbClr val="FFFFFF"/>
                </a:solidFill>
              </a:rPr>
              <a:t>Zaman yönetimi aşamaları</a:t>
            </a:r>
          </a:p>
        </p:txBody>
      </p:sp>
      <p:sp useBgFill="1">
        <p:nvSpPr>
          <p:cNvPr id="27" name="Freeform: Shape 26">
            <a:extLst>
              <a:ext uri="{FF2B5EF4-FFF2-40B4-BE49-F238E27FC236}">
                <a16:creationId xmlns:a16="http://schemas.microsoft.com/office/drawing/2014/main" xmlns=""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İçerik Yer Tutucusu 2">
            <a:extLst>
              <a:ext uri="{FF2B5EF4-FFF2-40B4-BE49-F238E27FC236}">
                <a16:creationId xmlns:a16="http://schemas.microsoft.com/office/drawing/2014/main" xmlns="" id="{9BDFA0E5-8074-424D-94CC-B673FFE86E87}"/>
              </a:ext>
            </a:extLst>
          </p:cNvPr>
          <p:cNvGraphicFramePr>
            <a:graphicFrameLocks noGrp="1"/>
          </p:cNvGraphicFramePr>
          <p:nvPr>
            <p:ph idx="1"/>
            <p:extLst>
              <p:ext uri="{D42A27DB-BD31-4B8C-83A1-F6EECF244321}">
                <p14:modId xmlns:p14="http://schemas.microsoft.com/office/powerpoint/2010/main" xmlns="" val="3942774305"/>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6483624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Başlık 1">
            <a:extLst>
              <a:ext uri="{FF2B5EF4-FFF2-40B4-BE49-F238E27FC236}">
                <a16:creationId xmlns:a16="http://schemas.microsoft.com/office/drawing/2014/main" xmlns="" id="{2548F3FB-4B60-4C0C-937F-C74736F77D80}"/>
              </a:ext>
            </a:extLst>
          </p:cNvPr>
          <p:cNvSpPr>
            <a:spLocks noGrp="1"/>
          </p:cNvSpPr>
          <p:nvPr>
            <p:ph type="title"/>
          </p:nvPr>
        </p:nvSpPr>
        <p:spPr>
          <a:xfrm>
            <a:off x="718457" y="531278"/>
            <a:ext cx="3211517" cy="5292579"/>
          </a:xfrm>
        </p:spPr>
        <p:txBody>
          <a:bodyPr>
            <a:normAutofit/>
          </a:bodyPr>
          <a:lstStyle/>
          <a:p>
            <a:r>
              <a:rPr lang="tr-TR" b="1" dirty="0">
                <a:solidFill>
                  <a:srgbClr val="FFFFFF"/>
                </a:solidFill>
              </a:rPr>
              <a:t>1 günün planı</a:t>
            </a:r>
          </a:p>
        </p:txBody>
      </p:sp>
      <p:sp useBgFill="1">
        <p:nvSpPr>
          <p:cNvPr id="16" name="Freeform: Shape 15">
            <a:extLst>
              <a:ext uri="{FF2B5EF4-FFF2-40B4-BE49-F238E27FC236}">
                <a16:creationId xmlns:a16="http://schemas.microsoft.com/office/drawing/2014/main" xmlns=""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İçerik Yer Tutucusu 2">
            <a:extLst>
              <a:ext uri="{FF2B5EF4-FFF2-40B4-BE49-F238E27FC236}">
                <a16:creationId xmlns:a16="http://schemas.microsoft.com/office/drawing/2014/main" xmlns="" id="{7EA4BDDC-DE96-4290-99D5-A65A9C4BF7FD}"/>
              </a:ext>
            </a:extLst>
          </p:cNvPr>
          <p:cNvGraphicFramePr>
            <a:graphicFrameLocks noGrp="1"/>
          </p:cNvGraphicFramePr>
          <p:nvPr>
            <p:ph idx="1"/>
            <p:extLst>
              <p:ext uri="{D42A27DB-BD31-4B8C-83A1-F6EECF244321}">
                <p14:modId xmlns:p14="http://schemas.microsoft.com/office/powerpoint/2010/main" xmlns="" val="3455155594"/>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7565020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2" name="Picture 111">
            <a:extLst>
              <a:ext uri="{FF2B5EF4-FFF2-40B4-BE49-F238E27FC236}">
                <a16:creationId xmlns:a16="http://schemas.microsoft.com/office/drawing/2014/main" xmlns="" id="{FA4A8332-6151-481A-9DEC-D3D2FA1A2A8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Başlık 1">
            <a:extLst>
              <a:ext uri="{FF2B5EF4-FFF2-40B4-BE49-F238E27FC236}">
                <a16:creationId xmlns:a16="http://schemas.microsoft.com/office/drawing/2014/main" xmlns="" id="{D2B72F28-D3F2-406E-B8A1-EE335932A267}"/>
              </a:ext>
            </a:extLst>
          </p:cNvPr>
          <p:cNvSpPr>
            <a:spLocks noGrp="1"/>
          </p:cNvSpPr>
          <p:nvPr>
            <p:ph type="title"/>
          </p:nvPr>
        </p:nvSpPr>
        <p:spPr>
          <a:xfrm>
            <a:off x="235598" y="2755459"/>
            <a:ext cx="10924527" cy="2707663"/>
          </a:xfrm>
        </p:spPr>
        <p:txBody>
          <a:bodyPr vert="horz" lIns="91440" tIns="45720" rIns="91440" bIns="45720" rtlCol="0" anchor="b">
            <a:normAutofit/>
          </a:bodyPr>
          <a:lstStyle/>
          <a:p>
            <a:pPr algn="r"/>
            <a:r>
              <a:rPr lang="en-US" sz="9600" b="1" dirty="0"/>
              <a:t>İlk </a:t>
            </a:r>
            <a:r>
              <a:rPr lang="en-US" sz="9600" b="1" dirty="0" err="1"/>
              <a:t>İş</a:t>
            </a:r>
            <a:endParaRPr lang="en-US" sz="9600" b="1" dirty="0"/>
          </a:p>
        </p:txBody>
      </p:sp>
      <p:sp>
        <p:nvSpPr>
          <p:cNvPr id="3" name="İçerik Yer Tutucusu 2">
            <a:extLst>
              <a:ext uri="{FF2B5EF4-FFF2-40B4-BE49-F238E27FC236}">
                <a16:creationId xmlns:a16="http://schemas.microsoft.com/office/drawing/2014/main" xmlns="" id="{254A606A-3541-4D31-A47B-761934E50733}"/>
              </a:ext>
            </a:extLst>
          </p:cNvPr>
          <p:cNvSpPr>
            <a:spLocks noGrp="1"/>
          </p:cNvSpPr>
          <p:nvPr>
            <p:ph idx="1"/>
          </p:nvPr>
        </p:nvSpPr>
        <p:spPr>
          <a:xfrm>
            <a:off x="5459709" y="5466298"/>
            <a:ext cx="5700416" cy="401101"/>
          </a:xfrm>
        </p:spPr>
        <p:txBody>
          <a:bodyPr vert="horz" lIns="91440" tIns="45720" rIns="91440" bIns="45720" rtlCol="0" anchor="t">
            <a:noAutofit/>
          </a:bodyPr>
          <a:lstStyle/>
          <a:p>
            <a:pPr marL="0" indent="0" algn="r">
              <a:buNone/>
            </a:pPr>
            <a:r>
              <a:rPr lang="en-US" sz="4400" cap="all" dirty="0" err="1"/>
              <a:t>Yatağını</a:t>
            </a:r>
            <a:r>
              <a:rPr lang="en-US" sz="4400" cap="all" dirty="0"/>
              <a:t> </a:t>
            </a:r>
            <a:r>
              <a:rPr lang="en-US" sz="4400" cap="all" dirty="0" err="1"/>
              <a:t>topla</a:t>
            </a:r>
            <a:endParaRPr lang="en-US" sz="4400" cap="all" dirty="0"/>
          </a:p>
        </p:txBody>
      </p:sp>
      <p:grpSp>
        <p:nvGrpSpPr>
          <p:cNvPr id="114" name="Group 113">
            <a:extLst>
              <a:ext uri="{FF2B5EF4-FFF2-40B4-BE49-F238E27FC236}">
                <a16:creationId xmlns:a16="http://schemas.microsoft.com/office/drawing/2014/main" xmlns="" id="{DC1A4634-CF00-456C-BBEC-CEAAAAD069D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1339066">
            <a:off x="6271701" y="-388326"/>
            <a:ext cx="4860947" cy="4224413"/>
            <a:chOff x="5281603" y="104899"/>
            <a:chExt cx="6910397" cy="6005491"/>
          </a:xfrm>
        </p:grpSpPr>
        <p:sp>
          <p:nvSpPr>
            <p:cNvPr id="115" name="Freeform 13">
              <a:extLst>
                <a:ext uri="{FF2B5EF4-FFF2-40B4-BE49-F238E27FC236}">
                  <a16:creationId xmlns:a16="http://schemas.microsoft.com/office/drawing/2014/main" xmlns="" id="{90EFC584-AC34-453E-8A9C-7BEB89F64A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xmlns="" id="{35E9C08F-794C-4E4D-AFF0-0A985895667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17" name="Straight Connector 116">
                <a:extLst>
                  <a:ext uri="{FF2B5EF4-FFF2-40B4-BE49-F238E27FC236}">
                    <a16:creationId xmlns:a16="http://schemas.microsoft.com/office/drawing/2014/main" xmlns="" id="{F1C99F1A-BB7C-49E1-98CF-DE28920915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73B542F9-2D05-417C-A7AD-7AFFB7E0B0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6FF1997A-17D4-4819-9FC2-B884E31044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321503FF-7286-464B-8630-3BA09AB8D0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E8A67DC0-D5C3-472C-AEAD-035EED2C69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5A07BA38-40D5-4536-B326-48FBBFA103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96D5E409-3A71-49C0-95CE-D1538BDE00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670021DA-07B9-4496-8207-A757FAB41D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3B27B1A5-5C41-4BC2-9105-D39F5E0C4E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D5B4BDD0-9FB4-452D-A638-BFD7F32AAC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CCF1E199-162B-4EAA-B5F7-D9163A1FF5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B0AE6598-0863-406C-ADA1-A775032624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43371116-3488-4DB2-A304-1F3C5928D1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A908A675-2DB3-443D-9FD0-66C85E1CE7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DC278961-7F1D-429D-BEBE-98973C7064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71ADF9F0-31DE-49C4-924E-888A58F0AC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46107732-E440-421D-976A-BD8673768F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D60366E1-EC44-4EFF-A8C6-ECDE627CB9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D9A78416-2D8B-4B20-98C8-1029FD4603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37BE981C-5C80-4E13-9FD8-B35455F759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18F430D8-931C-4E93-9D8C-1357AD8DB0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F4C41E18-8B54-480B-83D8-8176A05391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AFC2AFA4-1C48-4D20-8B9F-8EEA48F3D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1156742D-7511-44F3-BB8C-4F52C41B96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0F5B4A8E-5A92-468F-AFA9-29EE21CAB3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0B1B3F74-161B-4BC9-9E53-04EAF47627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DD4E709A-22B5-40DA-96AF-AC16C377B5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7CE75552-806C-4FF6-A5C3-3B8DEA629D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71B20381-8B16-4D78-9E15-1D8ED59DDB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10C44C95-4178-4E32-BB3A-33475943AF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8EE41B3A-EEFE-4CB9-872E-414F7958D5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52922CEA-12B3-483F-9178-4C62B3CF27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03F5F6A6-C06F-42AE-9FBD-4B3BCB4ACC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661ED679-2530-4361-B95B-B05F1C9415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135C9826-4C9B-4A12-BC07-700ACCD405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3C2E88E6-BE2E-4523-962A-86D55D7D17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927BAF17-D38B-4F1C-B564-BC3B5E5A846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6FDD6921-0E35-49D0-B71C-28BBA43752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9955FA46-DEA3-469F-B77D-93DC5E266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3669F542-38C0-48F1-8AAC-2969D20A500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B710B796-9CE4-4EB4-BF7F-11851B718E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8C0281A4-7AF1-4013-837D-31C95EEECF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9EDB2E49-0514-48F8-BC6A-83DE95F117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8B2B6D20-7D59-4DF1-BFD3-A4C5708CF7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5B00B150-B796-4C5C-AC31-98D060282F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A89CD9D5-F74D-4CE0-9C43-EC23B03979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4C1AB5F8-6407-403F-B281-8B192B383F1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1C7BFA8A-97EA-4088-A90E-A902C03FB2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8D2DC1CD-8EC5-4976-ADEB-2E06164C096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67277F67-4C66-4421-AE77-90895E800B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3E05E8F7-5B28-4E47-924C-90D8456CD7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5A85ACD6-DBB1-401A-BBBA-003F9B77AE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7B2C7E58-C86A-4951-B94C-D73FA7FDA4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D02D4B54-E8D9-4A8E-A8AF-D0BA9FDC4A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D90138EB-1F72-421B-AEFA-A56128397B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5F559951-B6A6-4E50-BC91-2E2C2D55F2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D77725C9-CDB3-41D2-AFD0-4BFC5F9083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5C36F5EB-F912-43CE-8DBF-86CBC786C6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635FAFC1-CD70-4F35-BEAC-92156D10F2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xmlns="" id="{754F09C1-35B1-4C5D-AFCE-0FF5E43349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xmlns="" id="{23EF58D0-8110-451E-82EC-9D42493F17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xmlns="" id="{C014D619-9F4F-484E-B941-8476F8B1BA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xmlns="" id="{42C3904F-B896-45BD-B89B-F91A955350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3C857C33-5660-41D2-85EF-8DF89C7A18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CD37B5DF-F507-4477-BDDA-A16D866039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82059CCF-A142-4899-9CB2-96989FDB0C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9D54F23F-3CCE-4230-9450-7E0F57C832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7A327725-CC82-4EC4-BC62-404DF8C928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D43BC259-8300-4DA0-B0F4-9D4F96A76A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4587A259-7B5F-4BB1-ACBB-9F8AFE340E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2D793FA1-D76B-4059-9FC6-4A43614CD0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865E1101-60DE-4A2E-83CB-F2120F3EE8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5FC297E9-5BAF-4DFE-98C5-D210C07A62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3088415C-6522-4AB4-8D73-0BEFB4E71B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FCD617DB-B3D3-4213-A9DD-8BA7932B15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1450E7E0-1ACD-47BB-9687-C3FBFEEE80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A595F51C-2E95-4044-B3D8-A2F5964438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A87D73B1-3A33-491F-BA89-51B2839106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Resim 6" descr="iç mekan, kişi, yatak, tablo içeren bir resim&#10;&#10;Açıklama otomatik olarak oluşturuldu">
            <a:extLst>
              <a:ext uri="{FF2B5EF4-FFF2-40B4-BE49-F238E27FC236}">
                <a16:creationId xmlns:a16="http://schemas.microsoft.com/office/drawing/2014/main" xmlns="" id="{058412EF-EA60-4C12-891D-623BF806D2AF}"/>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5444" r="5187" b="-4"/>
          <a:stretch/>
        </p:blipFill>
        <p:spPr>
          <a:xfrm>
            <a:off x="6080591" y="-2008"/>
            <a:ext cx="4787317" cy="3415082"/>
          </a:xfrm>
          <a:custGeom>
            <a:avLst/>
            <a:gdLst/>
            <a:ahLst/>
            <a:cxnLst/>
            <a:rect l="l" t="t" r="r" b="b"/>
            <a:pathLst>
              <a:path w="4411344" h="3146878">
                <a:moveTo>
                  <a:pt x="211873" y="0"/>
                </a:moveTo>
                <a:lnTo>
                  <a:pt x="4199471" y="0"/>
                </a:lnTo>
                <a:lnTo>
                  <a:pt x="4205314" y="11242"/>
                </a:lnTo>
                <a:cubicBezTo>
                  <a:pt x="4337510" y="294369"/>
                  <a:pt x="4411344" y="610214"/>
                  <a:pt x="4411344" y="943304"/>
                </a:cubicBezTo>
                <a:cubicBezTo>
                  <a:pt x="4411344" y="2085328"/>
                  <a:pt x="3543413" y="3024636"/>
                  <a:pt x="2431189" y="3137588"/>
                </a:cubicBezTo>
                <a:lnTo>
                  <a:pt x="2247220" y="3146878"/>
                </a:lnTo>
                <a:lnTo>
                  <a:pt x="2164124" y="3146878"/>
                </a:lnTo>
                <a:lnTo>
                  <a:pt x="1980155" y="3137588"/>
                </a:lnTo>
                <a:cubicBezTo>
                  <a:pt x="867932" y="3024636"/>
                  <a:pt x="0" y="2085328"/>
                  <a:pt x="0" y="943304"/>
                </a:cubicBezTo>
                <a:cubicBezTo>
                  <a:pt x="0" y="610214"/>
                  <a:pt x="73835" y="294369"/>
                  <a:pt x="206030" y="11242"/>
                </a:cubicBezTo>
                <a:close/>
              </a:path>
            </a:pathLst>
          </a:custGeom>
        </p:spPr>
      </p:pic>
      <p:sp>
        <p:nvSpPr>
          <p:cNvPr id="196" name="Rectangle 195">
            <a:extLst>
              <a:ext uri="{FF2B5EF4-FFF2-40B4-BE49-F238E27FC236}">
                <a16:creationId xmlns:a16="http://schemas.microsoft.com/office/drawing/2014/main" xmlns="" id="{73710393-C767-43F2-8FBD-DFC6C6DE6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9033" y="4357158"/>
            <a:ext cx="723900" cy="1778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8" name="Group 197">
            <a:extLst>
              <a:ext uri="{FF2B5EF4-FFF2-40B4-BE49-F238E27FC236}">
                <a16:creationId xmlns:a16="http://schemas.microsoft.com/office/drawing/2014/main" xmlns="" id="{24BFFD1D-EF0D-48A3-9398-5E7B3768779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9884888">
            <a:off x="-455822" y="254671"/>
            <a:ext cx="6564414" cy="5704814"/>
            <a:chOff x="5281603" y="104899"/>
            <a:chExt cx="6910397" cy="6005491"/>
          </a:xfrm>
        </p:grpSpPr>
        <p:sp>
          <p:nvSpPr>
            <p:cNvPr id="199" name="Freeform 97">
              <a:extLst>
                <a:ext uri="{FF2B5EF4-FFF2-40B4-BE49-F238E27FC236}">
                  <a16:creationId xmlns:a16="http://schemas.microsoft.com/office/drawing/2014/main" xmlns="" id="{689353F2-B99A-4264-BFDB-C10D8AD9C2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a:extLst>
                <a:ext uri="{FF2B5EF4-FFF2-40B4-BE49-F238E27FC236}">
                  <a16:creationId xmlns:a16="http://schemas.microsoft.com/office/drawing/2014/main" xmlns="" id="{9F98F031-719D-4CBA-9C8B-E0A16DED2CE2}"/>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201" name="Straight Connector 200">
                <a:extLst>
                  <a:ext uri="{FF2B5EF4-FFF2-40B4-BE49-F238E27FC236}">
                    <a16:creationId xmlns:a16="http://schemas.microsoft.com/office/drawing/2014/main" xmlns="" id="{7F0BF977-B855-4AE5-99C3-F8550048EA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C05AF72D-9C25-41BB-AFCB-D81AB9F0D1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4409F544-D26B-4B8D-A0B1-2B69366CAF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6140E36F-2ED8-4E26-A0A6-22A45C16F00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B0B721E5-9AB8-40F1-B00D-6167560899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009CFBE9-3E08-47A9-B687-16CF8470F5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545ECBDB-CBEA-4FE2-9E19-DE507EB6AC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51074F87-299E-4574-9457-E4F77FCE15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CE00CA3D-9F09-45AE-A510-200EA63E7B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63163250-DF2D-468F-B58F-00BAA42AA1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681CDB55-0C2A-4128-AFAE-E4E44AF7A4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A1A5269C-2089-465D-A3AE-65A3CE6CBB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8819BCAD-CAB9-4FE6-9F21-B85071FB52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FB5EC56C-C8D8-4050-A2D1-B7B3FCCAA1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54491DEA-A55D-4C28-8AA6-9691A9A623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C3D2A244-B4BB-40E3-B23C-5A15E1136B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A00BE7D9-15CD-4F76-8597-011B589BD9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C2903E31-22BB-47A0-BDF6-353CA627EB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28FBC987-7B23-444C-9FC8-ADF3DB98AC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2BD496B3-1F2A-4819-87F8-C5495A4478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78223F66-B81A-4BA8-898A-9296BA7715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A4F6E2F1-3B98-4D0D-A2CC-CD3D340222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0B0DE108-EDF9-4067-B14D-3F17C4178F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F055FFCF-CA93-4598-B922-5EA1194432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87523144-7D36-41B0-86AA-C3B35B135F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9D512F63-F2C0-48C7-82E7-2A84D3F29F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D99DBCA8-4345-4F25-8A39-13AFB2301B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FE38C341-8388-4F81-8CBC-B056FC5B357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3D20619E-EAE0-4725-B705-3D96E4F2BC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C098F849-CF8B-4E75-97B7-14CB4C0AEE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CBDDB4DD-24C7-4C8F-BE07-DC216C48D2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96E2ABB4-F943-4C41-B285-49F7197BB0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203E42AE-9861-4212-A16A-678589A4A9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35CD4731-613E-42C2-A908-A29E0AF020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11001F03-2B3E-4023-8260-E9EA19376B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D7702AAD-5D5B-43DA-8A9F-6221A6FBB7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76E0DD68-D9E9-4561-8866-9A2D4C773FD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77220253-1375-4EAE-9C85-48074FA204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DAEA6172-DD83-42B0-A5F8-EF4B4CC9EF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43A7DA82-BA46-4425-BD0B-179C4381EB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BB050357-22AB-495E-B0C2-817819D207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95872618-FD07-41C6-A602-6BA800CA8D6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260EBF58-84D1-4B32-9EC8-DF37EB9069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46BFE94F-474A-453D-AE3A-E4D9D48B05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7B3DA309-9228-4CBE-874D-94C7DDF021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45109F74-E11C-47CD-8176-A40CB370C0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8E8D113C-6520-46F0-95D7-D91F597A6A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3B703F40-0099-48A5-B79D-D7FF353A64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46DEE307-85EF-4D2A-A1B3-A8D009DE450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6600D9A5-388A-4962-914B-1E57A004C8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D1D8C77F-83F8-4142-8766-2CDD2E28EA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xmlns="" id="{1214FE36-2FD1-49AD-AA59-F50D2BAB01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B59FD549-6C27-406B-8154-0FEEC74C27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ABBFD3F1-CDDE-47A0-89AD-80663926BF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xmlns="" id="{B1AFA091-C2EE-45A9-9D47-6641B3D009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587CC879-926F-4955-AB23-62E0F3B6A4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4E6EA0EB-77AA-4D8F-A1C9-F0AFA039FC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xmlns="" id="{EEDD9179-D665-453B-8A0D-C8AB157747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BBC4C827-7F4E-4E60-A479-6CCAAC82AD8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xmlns="" id="{B8DAB12A-BCD3-43ED-A83B-A624D1665F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xmlns="" id="{50401A41-60CB-4425-AA21-70CDEE8B22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xmlns="" id="{27DB940E-119E-46EA-8B0D-8048C979BF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xmlns="" id="{9F999AF0-B77A-4AA0-9E7F-42E13BE7D2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xmlns="" id="{5C14ECD8-D20A-4BB6-BF51-7CD2AF473C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xmlns="" id="{01E0E2E8-C70C-4BAC-AB01-192030B0E1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xmlns="" id="{1A03B16D-75A6-46C2-94F8-7606F808B6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xmlns="" id="{E3410BDA-E31B-490A-B7C8-351F2FE9B7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xmlns="" id="{43741A8F-ACE2-4F43-8F65-B04C4E633D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xmlns="" id="{0EB9D00F-067B-4545-AC39-D926522168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xmlns="" id="{B8D5F767-383B-4436-BEEA-66F30CACC5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99361825-C629-4530-AE2C-7FC66CDDD6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xmlns="" id="{7EE53B6E-474F-4D28-87BC-DB5811B9F0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xmlns="" id="{6763B8F6-C347-40A9-B37B-4EECA39705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BC178CC7-64D9-4B97-B662-2114AEB8F2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xmlns="" id="{3F746BDD-0A58-475C-88FC-C6DA717AE9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xmlns="" id="{D7FA4519-C611-4777-AED5-EDDBCFDC13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xmlns="" id="{6E45A983-6315-4DD7-9BB6-1F68AF308D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xmlns="" id="{5FCA867F-6B2A-4332-98E3-F69F237772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9" name="Resim 8" descr="oğlan, çocuk, iç mekan, kişi içeren bir resim&#10;&#10;Açıklama otomatik olarak oluşturuldu">
            <a:extLst>
              <a:ext uri="{FF2B5EF4-FFF2-40B4-BE49-F238E27FC236}">
                <a16:creationId xmlns:a16="http://schemas.microsoft.com/office/drawing/2014/main" xmlns="" id="{95BA0681-3786-4C85-9C55-A7D65A830474}"/>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30473" r="-1" b="-1"/>
          <a:stretch/>
        </p:blipFill>
        <p:spPr>
          <a:xfrm>
            <a:off x="-2334" y="10"/>
            <a:ext cx="5441859" cy="5654930"/>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Tree>
    <p:extLst>
      <p:ext uri="{BB962C8B-B14F-4D97-AF65-F5344CB8AC3E}">
        <p14:creationId xmlns:p14="http://schemas.microsoft.com/office/powerpoint/2010/main" xmlns="" val="366051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Gökyüzü">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36</TotalTime>
  <Words>976</Words>
  <Application>Microsoft Office PowerPoint</Application>
  <PresentationFormat>Özel</PresentationFormat>
  <Paragraphs>153</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Gökyüzü</vt:lpstr>
      <vt:lpstr>Zaman Yönetimi ve Ders Çalışabilmek</vt:lpstr>
      <vt:lpstr>ZAMAN…</vt:lpstr>
      <vt:lpstr>NE YAPILAMAZ?</vt:lpstr>
      <vt:lpstr>ZAMAN KULLANIMI</vt:lpstr>
      <vt:lpstr>DÖNEM DEĞERLENDİRMESİ</vt:lpstr>
      <vt:lpstr>Zaman yönetimi</vt:lpstr>
      <vt:lpstr>Zaman yönetimi aşamaları</vt:lpstr>
      <vt:lpstr>1 günün planı</vt:lpstr>
      <vt:lpstr>İlk İş</vt:lpstr>
      <vt:lpstr>Güne başlarken</vt:lpstr>
      <vt:lpstr>Uyku - kalkış</vt:lpstr>
      <vt:lpstr>Yeme – içme - hareketsizlik</vt:lpstr>
      <vt:lpstr>Plan yaparken nelere dikkat etmeliyiz</vt:lpstr>
      <vt:lpstr>Planlama aşaması</vt:lpstr>
      <vt:lpstr>Plan yaparken</vt:lpstr>
      <vt:lpstr>sıralama</vt:lpstr>
      <vt:lpstr>pomodoro</vt:lpstr>
      <vt:lpstr>Örnek pomodoro</vt:lpstr>
      <vt:lpstr>Mazeret değil marifet üret</vt:lpstr>
      <vt:lpstr>Nasıl ders çalışmalıyım?</vt:lpstr>
      <vt:lpstr>Ders çalışma ortamı</vt:lpstr>
      <vt:lpstr>Nasıl ders çalışmalıyım?</vt:lpstr>
      <vt:lpstr>Nasıl ders çalışmalıyım?</vt:lpstr>
      <vt:lpstr>Teknoloji kullanımı</vt:lpstr>
      <vt:lpstr> Kendini yönetmeyi öğrenmek… </vt:lpstr>
      <vt:lpstr>Kitap okuma</vt:lpstr>
      <vt:lpstr>Genel özet</vt:lpstr>
      <vt:lpstr>Genel özet</vt:lpstr>
      <vt:lpstr>Son söz…</vt:lpstr>
      <vt:lpstr>Slayt 30</vt:lpstr>
      <vt:lpstr>Slayt 31</vt:lpstr>
      <vt:lpstr>KATILIMINIZ İÇİN TEŞEKKÜRLER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Zaman Yönetimi ve Ders Çalışabilmek</dc:title>
  <cp:lastModifiedBy>KzL</cp:lastModifiedBy>
  <cp:revision>5</cp:revision>
  <dcterms:modified xsi:type="dcterms:W3CDTF">2020-11-05T07:32:56Z</dcterms:modified>
</cp:coreProperties>
</file>