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1" r:id="rId10"/>
    <p:sldId id="262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14.12.2019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14.12.2019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7851648" cy="1828800"/>
          </a:xfrm>
        </p:spPr>
        <p:txBody>
          <a:bodyPr/>
          <a:lstStyle/>
          <a:p>
            <a:r>
              <a:rPr lang="tr-TR" dirty="0" smtClean="0"/>
              <a:t>ÜNİVERSİTELER VE RESİM BÖLÜMLERİ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6188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56319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b="1" dirty="0" smtClean="0"/>
              <a:t>	</a:t>
            </a:r>
            <a:r>
              <a:rPr lang="de-DE" b="1" dirty="0" smtClean="0"/>
              <a:t>Güzel </a:t>
            </a:r>
            <a:r>
              <a:rPr lang="de-DE" b="1" dirty="0" err="1"/>
              <a:t>Sanatlar</a:t>
            </a:r>
            <a:r>
              <a:rPr lang="de-DE" b="1" dirty="0"/>
              <a:t> </a:t>
            </a:r>
            <a:r>
              <a:rPr lang="de-DE" b="1" dirty="0" err="1"/>
              <a:t>Fakültesi</a:t>
            </a:r>
            <a:r>
              <a:rPr lang="de-DE" b="1" dirty="0"/>
              <a:t> </a:t>
            </a:r>
            <a:endParaRPr lang="tr-TR" dirty="0"/>
          </a:p>
          <a:p>
            <a:r>
              <a:rPr lang="de-DE" dirty="0" err="1"/>
              <a:t>Aksesuar</a:t>
            </a:r>
            <a:r>
              <a:rPr lang="de-DE" dirty="0"/>
              <a:t> </a:t>
            </a:r>
            <a:r>
              <a:rPr lang="de-DE" dirty="0" err="1"/>
              <a:t>Tasarımı</a:t>
            </a:r>
            <a:r>
              <a:rPr lang="de-DE" dirty="0"/>
              <a:t> </a:t>
            </a:r>
            <a:endParaRPr lang="tr-TR" dirty="0"/>
          </a:p>
          <a:p>
            <a:r>
              <a:rPr lang="de-DE" dirty="0" err="1"/>
              <a:t>Canlandırma</a:t>
            </a:r>
            <a:r>
              <a:rPr lang="de-DE" dirty="0"/>
              <a:t> </a:t>
            </a:r>
            <a:r>
              <a:rPr lang="de-DE" dirty="0" err="1"/>
              <a:t>Filmi</a:t>
            </a:r>
            <a:r>
              <a:rPr lang="de-DE" dirty="0"/>
              <a:t> </a:t>
            </a:r>
            <a:r>
              <a:rPr lang="de-DE" dirty="0" err="1"/>
              <a:t>Tasarım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Yönetimi</a:t>
            </a:r>
            <a:r>
              <a:rPr lang="de-DE" dirty="0"/>
              <a:t> </a:t>
            </a:r>
            <a:endParaRPr lang="tr-TR" dirty="0"/>
          </a:p>
          <a:p>
            <a:r>
              <a:rPr lang="de-DE" dirty="0"/>
              <a:t>Dramatik </a:t>
            </a:r>
            <a:r>
              <a:rPr lang="de-DE" dirty="0" err="1"/>
              <a:t>Yazarlık-Dramaturji</a:t>
            </a:r>
            <a:r>
              <a:rPr lang="de-DE" dirty="0"/>
              <a:t> </a:t>
            </a:r>
            <a:endParaRPr lang="tr-TR" dirty="0"/>
          </a:p>
          <a:p>
            <a:r>
              <a:rPr lang="de-DE" dirty="0" err="1"/>
              <a:t>Eski</a:t>
            </a:r>
            <a:r>
              <a:rPr lang="de-DE" dirty="0"/>
              <a:t> </a:t>
            </a:r>
            <a:r>
              <a:rPr lang="de-DE" dirty="0" err="1"/>
              <a:t>Çini</a:t>
            </a:r>
            <a:r>
              <a:rPr lang="de-DE" dirty="0"/>
              <a:t> </a:t>
            </a:r>
            <a:r>
              <a:rPr lang="de-DE" dirty="0" err="1" smtClean="0"/>
              <a:t>Onarımları</a:t>
            </a:r>
            <a:r>
              <a:rPr lang="de-DE" dirty="0" smtClean="0"/>
              <a:t> </a:t>
            </a:r>
            <a:endParaRPr lang="tr-TR" dirty="0"/>
          </a:p>
          <a:p>
            <a:r>
              <a:rPr lang="de-DE" dirty="0"/>
              <a:t>Film </a:t>
            </a:r>
            <a:r>
              <a:rPr lang="de-DE" dirty="0" err="1"/>
              <a:t>Tasarım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Yazarlık</a:t>
            </a:r>
            <a:r>
              <a:rPr lang="de-DE" dirty="0"/>
              <a:t> </a:t>
            </a:r>
            <a:endParaRPr lang="tr-TR" dirty="0" smtClean="0"/>
          </a:p>
          <a:p>
            <a:r>
              <a:rPr lang="de-DE" dirty="0" smtClean="0"/>
              <a:t>Film </a:t>
            </a:r>
            <a:r>
              <a:rPr lang="de-DE" dirty="0" err="1"/>
              <a:t>Tasarım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Yönetmenliği</a:t>
            </a:r>
            <a:r>
              <a:rPr lang="de-DE" dirty="0"/>
              <a:t> </a:t>
            </a:r>
            <a:endParaRPr lang="tr-TR" dirty="0"/>
          </a:p>
          <a:p>
            <a:r>
              <a:rPr lang="de-DE" dirty="0" err="1"/>
              <a:t>Fotoğraf</a:t>
            </a:r>
            <a:r>
              <a:rPr lang="de-DE" dirty="0"/>
              <a:t> </a:t>
            </a:r>
            <a:endParaRPr lang="tr-TR" dirty="0"/>
          </a:p>
          <a:p>
            <a:r>
              <a:rPr lang="de-DE" dirty="0"/>
              <a:t>Grafik </a:t>
            </a:r>
            <a:r>
              <a:rPr lang="de-DE" dirty="0" err="1"/>
              <a:t>Resimleme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Baskı</a:t>
            </a:r>
            <a:r>
              <a:rPr lang="de-DE" dirty="0"/>
              <a:t> </a:t>
            </a:r>
            <a:endParaRPr lang="tr-TR" dirty="0"/>
          </a:p>
          <a:p>
            <a:r>
              <a:rPr lang="de-DE" dirty="0"/>
              <a:t>Grafik </a:t>
            </a:r>
            <a:r>
              <a:rPr lang="de-DE" dirty="0" err="1"/>
              <a:t>Tasarımı</a:t>
            </a:r>
            <a:r>
              <a:rPr lang="de-DE" dirty="0"/>
              <a:t> </a:t>
            </a:r>
            <a:endParaRPr lang="tr-TR" dirty="0"/>
          </a:p>
          <a:p>
            <a:r>
              <a:rPr lang="de-DE" dirty="0" err="1"/>
              <a:t>Halı</a:t>
            </a:r>
            <a:r>
              <a:rPr lang="de-DE" dirty="0"/>
              <a:t>, Kilim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Eski</a:t>
            </a:r>
            <a:r>
              <a:rPr lang="de-DE" dirty="0"/>
              <a:t> </a:t>
            </a:r>
            <a:r>
              <a:rPr lang="de-DE" dirty="0" err="1"/>
              <a:t>Kumaş</a:t>
            </a:r>
            <a:r>
              <a:rPr lang="de-DE" dirty="0"/>
              <a:t> </a:t>
            </a:r>
            <a:r>
              <a:rPr lang="de-DE" dirty="0" err="1"/>
              <a:t>Desenleri</a:t>
            </a:r>
            <a:r>
              <a:rPr lang="de-DE" dirty="0"/>
              <a:t> </a:t>
            </a:r>
            <a:endParaRPr lang="tr-TR" dirty="0"/>
          </a:p>
          <a:p>
            <a:r>
              <a:rPr lang="en-US" dirty="0" err="1"/>
              <a:t>Heykel</a:t>
            </a:r>
            <a:r>
              <a:rPr lang="en-US" dirty="0"/>
              <a:t> </a:t>
            </a:r>
            <a:endParaRPr lang="tr-TR" dirty="0"/>
          </a:p>
          <a:p>
            <a:r>
              <a:rPr lang="en-US" dirty="0" err="1"/>
              <a:t>Moda</a:t>
            </a:r>
            <a:r>
              <a:rPr lang="en-US" dirty="0"/>
              <a:t> </a:t>
            </a:r>
            <a:r>
              <a:rPr lang="en-US" dirty="0" err="1"/>
              <a:t>Giyim</a:t>
            </a:r>
            <a:r>
              <a:rPr lang="en-US" dirty="0"/>
              <a:t> </a:t>
            </a:r>
            <a:r>
              <a:rPr lang="en-US" dirty="0" err="1"/>
              <a:t>Tasarımı</a:t>
            </a:r>
            <a:r>
              <a:rPr lang="en-US" dirty="0"/>
              <a:t> </a:t>
            </a:r>
            <a:endParaRPr lang="tr-TR" dirty="0"/>
          </a:p>
          <a:p>
            <a:r>
              <a:rPr lang="en-US" dirty="0" err="1"/>
              <a:t>Oyunculuk</a:t>
            </a:r>
            <a:r>
              <a:rPr lang="en-US" dirty="0"/>
              <a:t> </a:t>
            </a:r>
            <a:endParaRPr lang="tr-TR" dirty="0"/>
          </a:p>
          <a:p>
            <a:r>
              <a:rPr lang="en-US" dirty="0" err="1"/>
              <a:t>Resim</a:t>
            </a:r>
            <a:r>
              <a:rPr lang="en-US" dirty="0"/>
              <a:t> </a:t>
            </a:r>
            <a:endParaRPr lang="tr-TR" dirty="0"/>
          </a:p>
          <a:p>
            <a:r>
              <a:rPr lang="en-US" dirty="0" err="1"/>
              <a:t>Sahne</a:t>
            </a:r>
            <a:r>
              <a:rPr lang="en-US" dirty="0"/>
              <a:t> </a:t>
            </a:r>
            <a:r>
              <a:rPr lang="en-US" dirty="0" err="1"/>
              <a:t>Tasarımı</a:t>
            </a:r>
            <a:r>
              <a:rPr lang="en-US" dirty="0"/>
              <a:t> </a:t>
            </a:r>
            <a:endParaRPr lang="tr-TR" dirty="0"/>
          </a:p>
          <a:p>
            <a:r>
              <a:rPr lang="en-US" dirty="0" err="1"/>
              <a:t>Seramik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Cam </a:t>
            </a:r>
            <a:r>
              <a:rPr lang="en-US" dirty="0" err="1"/>
              <a:t>Tasarımı</a:t>
            </a:r>
            <a:r>
              <a:rPr lang="en-US" dirty="0"/>
              <a:t> </a:t>
            </a:r>
            <a:endParaRPr lang="tr-TR" dirty="0"/>
          </a:p>
          <a:p>
            <a:r>
              <a:rPr lang="en-US" dirty="0" err="1"/>
              <a:t>Tekstil</a:t>
            </a:r>
            <a:r>
              <a:rPr lang="en-US" dirty="0"/>
              <a:t> </a:t>
            </a:r>
            <a:r>
              <a:rPr lang="en-US" dirty="0" err="1"/>
              <a:t>Tasarımı</a:t>
            </a:r>
            <a:r>
              <a:rPr lang="en-US" dirty="0"/>
              <a:t> </a:t>
            </a:r>
            <a:endParaRPr lang="tr-TR" dirty="0"/>
          </a:p>
          <a:p>
            <a:r>
              <a:rPr lang="en-US" dirty="0" err="1"/>
              <a:t>Tezhip</a:t>
            </a:r>
            <a:r>
              <a:rPr lang="en-US" dirty="0"/>
              <a:t> (</a:t>
            </a:r>
            <a:r>
              <a:rPr lang="en-US" dirty="0" err="1"/>
              <a:t>Süsleme</a:t>
            </a:r>
            <a:r>
              <a:rPr lang="en-US" dirty="0"/>
              <a:t>) </a:t>
            </a:r>
            <a:endParaRPr lang="tr-TR" dirty="0"/>
          </a:p>
          <a:p>
            <a:endParaRPr lang="tr-TR" dirty="0"/>
          </a:p>
        </p:txBody>
      </p:sp>
      <p:pic>
        <p:nvPicPr>
          <p:cNvPr id="7170" name="Resim 16" descr="DOKUZ EYLÜL ÜNİVERSİTESİ GÜZEL SANATLAR FAKÜLTESİ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352" y="1844824"/>
            <a:ext cx="48768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130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x-none" b="1"/>
              <a:t>GAZİ </a:t>
            </a:r>
            <a:r>
              <a:rPr lang="x-none" b="1" smtClean="0"/>
              <a:t>ÜNİVERSİTESİ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35480"/>
            <a:ext cx="3610744" cy="438912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Gazi</a:t>
            </a:r>
            <a:r>
              <a:rPr lang="en-US" b="1" dirty="0"/>
              <a:t> </a:t>
            </a:r>
            <a:r>
              <a:rPr lang="en-US" b="1" dirty="0" err="1"/>
              <a:t>Eğitim</a:t>
            </a:r>
            <a:r>
              <a:rPr lang="en-US" b="1" dirty="0"/>
              <a:t> </a:t>
            </a:r>
            <a:r>
              <a:rPr lang="en-US" b="1" dirty="0" err="1"/>
              <a:t>Fakültesi</a:t>
            </a:r>
            <a:r>
              <a:rPr lang="en-US" b="1" dirty="0"/>
              <a:t> </a:t>
            </a:r>
            <a:endParaRPr lang="tr-TR" b="1" dirty="0"/>
          </a:p>
          <a:p>
            <a:r>
              <a:rPr lang="en-US" dirty="0" err="1" smtClean="0"/>
              <a:t>Resim-İş</a:t>
            </a:r>
            <a:r>
              <a:rPr lang="en-US" dirty="0" smtClean="0"/>
              <a:t> </a:t>
            </a:r>
            <a:r>
              <a:rPr lang="en-US" dirty="0" err="1"/>
              <a:t>Öğretmenliği</a:t>
            </a:r>
            <a:r>
              <a:rPr lang="en-US" dirty="0"/>
              <a:t> </a:t>
            </a:r>
            <a:endParaRPr lang="tr-TR" dirty="0"/>
          </a:p>
          <a:p>
            <a:r>
              <a:rPr lang="en-US" dirty="0" err="1"/>
              <a:t>Anabilim</a:t>
            </a:r>
            <a:r>
              <a:rPr lang="en-US" dirty="0"/>
              <a:t> </a:t>
            </a:r>
            <a:r>
              <a:rPr lang="en-US" dirty="0" err="1"/>
              <a:t>Dalı'nda</a:t>
            </a:r>
            <a:r>
              <a:rPr lang="en-US" dirty="0"/>
              <a:t> 5 </a:t>
            </a:r>
            <a:r>
              <a:rPr lang="en-US" dirty="0" err="1"/>
              <a:t>Profesör</a:t>
            </a:r>
            <a:r>
              <a:rPr lang="en-US" dirty="0"/>
              <a:t>, 5 </a:t>
            </a:r>
            <a:r>
              <a:rPr lang="en-US" dirty="0" err="1"/>
              <a:t>Doçent</a:t>
            </a:r>
            <a:r>
              <a:rPr lang="en-US" dirty="0"/>
              <a:t>, 7 </a:t>
            </a:r>
            <a:r>
              <a:rPr lang="en-US" dirty="0" err="1"/>
              <a:t>Öğretim</a:t>
            </a:r>
            <a:r>
              <a:rPr lang="en-US" dirty="0"/>
              <a:t> </a:t>
            </a:r>
            <a:r>
              <a:rPr lang="en-US" dirty="0" err="1"/>
              <a:t>Üyesi</a:t>
            </a:r>
            <a:r>
              <a:rPr lang="en-US" dirty="0"/>
              <a:t>, 3 </a:t>
            </a:r>
            <a:r>
              <a:rPr lang="en-US" dirty="0" err="1"/>
              <a:t>Öğretim</a:t>
            </a:r>
            <a:r>
              <a:rPr lang="en-US" dirty="0"/>
              <a:t> </a:t>
            </a:r>
            <a:r>
              <a:rPr lang="en-US" dirty="0" err="1"/>
              <a:t>Görevlisi</a:t>
            </a:r>
            <a:r>
              <a:rPr lang="en-US" dirty="0"/>
              <a:t> </a:t>
            </a:r>
            <a:r>
              <a:rPr lang="en-US" dirty="0" err="1"/>
              <a:t>ve</a:t>
            </a:r>
            <a:r>
              <a:rPr lang="en-US" dirty="0"/>
              <a:t> 4 </a:t>
            </a:r>
            <a:r>
              <a:rPr lang="en-US" dirty="0" err="1"/>
              <a:t>Araştırma</a:t>
            </a:r>
            <a:r>
              <a:rPr lang="en-US" dirty="0"/>
              <a:t> </a:t>
            </a:r>
            <a:r>
              <a:rPr lang="en-US" dirty="0" err="1"/>
              <a:t>Görevlisi</a:t>
            </a:r>
            <a:r>
              <a:rPr lang="en-US" dirty="0"/>
              <a:t> </a:t>
            </a:r>
            <a:r>
              <a:rPr lang="en-US" dirty="0" err="1"/>
              <a:t>görev</a:t>
            </a:r>
            <a:r>
              <a:rPr lang="en-US" dirty="0"/>
              <a:t> </a:t>
            </a:r>
            <a:r>
              <a:rPr lang="en-US" dirty="0" err="1"/>
              <a:t>yapmaktadır</a:t>
            </a:r>
            <a:r>
              <a:rPr lang="en-US" dirty="0"/>
              <a:t>.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8194" name="Picture 2" descr="gazi üniversitesi eğitim fakültesi müzik öğretmenliğ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927" y="2060848"/>
            <a:ext cx="40957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Slider 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928" y="4280172"/>
            <a:ext cx="4095750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404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HACETTEPE </a:t>
            </a:r>
            <a:r>
              <a:rPr lang="en-US" b="1" dirty="0" smtClean="0"/>
              <a:t>ÜNİVERSİTESİ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35480"/>
            <a:ext cx="3898776" cy="2573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/>
              <a:t>Güzel</a:t>
            </a:r>
            <a:r>
              <a:rPr lang="en-US" b="1" dirty="0"/>
              <a:t> </a:t>
            </a:r>
            <a:r>
              <a:rPr lang="en-US" b="1" dirty="0" err="1"/>
              <a:t>Sanatlar</a:t>
            </a:r>
            <a:r>
              <a:rPr lang="en-US" b="1" dirty="0"/>
              <a:t> </a:t>
            </a:r>
            <a:r>
              <a:rPr lang="en-US" b="1" dirty="0" err="1"/>
              <a:t>Fakültesi</a:t>
            </a:r>
            <a:r>
              <a:rPr lang="en-US" b="1" dirty="0"/>
              <a:t> </a:t>
            </a:r>
            <a:endParaRPr lang="tr-TR" b="1" dirty="0" smtClean="0"/>
          </a:p>
          <a:p>
            <a:r>
              <a:rPr lang="de-DE" dirty="0" smtClean="0"/>
              <a:t>Grafik </a:t>
            </a:r>
            <a:r>
              <a:rPr lang="de-DE" dirty="0"/>
              <a:t>30</a:t>
            </a:r>
            <a:endParaRPr lang="tr-TR" dirty="0"/>
          </a:p>
          <a:p>
            <a:r>
              <a:rPr lang="de-DE" dirty="0" err="1"/>
              <a:t>Heykel</a:t>
            </a:r>
            <a:r>
              <a:rPr lang="de-DE" dirty="0"/>
              <a:t> 30</a:t>
            </a:r>
            <a:endParaRPr lang="tr-TR" dirty="0"/>
          </a:p>
          <a:p>
            <a:r>
              <a:rPr lang="de-DE" dirty="0" err="1"/>
              <a:t>Resim</a:t>
            </a:r>
            <a:r>
              <a:rPr lang="de-DE" dirty="0"/>
              <a:t> 30</a:t>
            </a:r>
            <a:endParaRPr lang="tr-TR" dirty="0"/>
          </a:p>
          <a:p>
            <a:r>
              <a:rPr lang="de-DE" dirty="0" err="1"/>
              <a:t>Seramik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Cam 30</a:t>
            </a:r>
            <a:endParaRPr lang="tr-TR" dirty="0"/>
          </a:p>
          <a:p>
            <a:r>
              <a:rPr lang="tr-TR" dirty="0" smtClean="0"/>
              <a:t>İç mimarlık ve Çevre Tasarımı</a:t>
            </a:r>
            <a:r>
              <a:rPr lang="de-DE" dirty="0" smtClean="0"/>
              <a:t> 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9218" name="Picture 2" descr="HACETTEPE ÜNİVERSİTESİ GSF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" y="4437112"/>
            <a:ext cx="7781706" cy="238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HACETTEPE ÜNİVERSİTESİ GSF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76450"/>
            <a:ext cx="3216246" cy="221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791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2889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x-none" b="1"/>
              <a:t>MARMARA </a:t>
            </a:r>
            <a:r>
              <a:rPr lang="x-none" b="1" smtClean="0"/>
              <a:t>ÜNİVERSİTESİ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5184" y="1124744"/>
            <a:ext cx="3178696" cy="30056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Atatürk </a:t>
            </a:r>
            <a:r>
              <a:rPr lang="en-US" b="1" dirty="0" err="1"/>
              <a:t>Eğitim</a:t>
            </a:r>
            <a:r>
              <a:rPr lang="en-US" b="1" dirty="0"/>
              <a:t> </a:t>
            </a:r>
            <a:r>
              <a:rPr lang="en-US" b="1" dirty="0" err="1"/>
              <a:t>Fakültesi</a:t>
            </a:r>
            <a:r>
              <a:rPr lang="en-US" b="1" dirty="0"/>
              <a:t> </a:t>
            </a:r>
            <a:endParaRPr lang="tr-TR" b="1" dirty="0" smtClean="0"/>
          </a:p>
          <a:p>
            <a:pPr marL="0" indent="0" algn="ctr">
              <a:buNone/>
            </a:pPr>
            <a:r>
              <a:rPr lang="en-US" b="1" dirty="0" err="1" smtClean="0"/>
              <a:t>Resim-İş</a:t>
            </a:r>
            <a:r>
              <a:rPr lang="en-US" b="1" dirty="0" smtClean="0"/>
              <a:t> </a:t>
            </a:r>
            <a:r>
              <a:rPr lang="en-US" b="1" dirty="0" err="1"/>
              <a:t>Öğretmenliği</a:t>
            </a:r>
            <a:r>
              <a:rPr lang="en-US" b="1" dirty="0"/>
              <a:t> </a:t>
            </a:r>
            <a:endParaRPr lang="tr-TR" b="1" dirty="0"/>
          </a:p>
          <a:p>
            <a:r>
              <a:rPr lang="en-US" dirty="0"/>
              <a:t>3 </a:t>
            </a:r>
            <a:r>
              <a:rPr lang="en-US" dirty="0" smtClean="0"/>
              <a:t>prof</a:t>
            </a:r>
            <a:r>
              <a:rPr lang="tr-TR" dirty="0" smtClean="0"/>
              <a:t>.</a:t>
            </a:r>
            <a:r>
              <a:rPr lang="en-US" dirty="0" smtClean="0"/>
              <a:t>, </a:t>
            </a:r>
            <a:r>
              <a:rPr lang="en-US" dirty="0"/>
              <a:t>3 </a:t>
            </a:r>
            <a:r>
              <a:rPr lang="en-US" dirty="0" err="1"/>
              <a:t>doçent</a:t>
            </a:r>
            <a:r>
              <a:rPr lang="en-US" dirty="0"/>
              <a:t>, 12 </a:t>
            </a:r>
            <a:r>
              <a:rPr lang="en-US" dirty="0" err="1"/>
              <a:t>öğretim</a:t>
            </a:r>
            <a:r>
              <a:rPr lang="en-US" dirty="0"/>
              <a:t> </a:t>
            </a:r>
            <a:r>
              <a:rPr lang="en-US" dirty="0" err="1"/>
              <a:t>görevlisi</a:t>
            </a:r>
            <a:r>
              <a:rPr lang="en-US" dirty="0"/>
              <a:t>, 3 </a:t>
            </a:r>
            <a:r>
              <a:rPr lang="en-US" dirty="0" err="1"/>
              <a:t>araştırma</a:t>
            </a:r>
            <a:r>
              <a:rPr lang="en-US" dirty="0"/>
              <a:t> </a:t>
            </a:r>
            <a:r>
              <a:rPr lang="en-US" dirty="0" err="1" smtClean="0"/>
              <a:t>görevlisi</a:t>
            </a:r>
            <a:r>
              <a:rPr lang="tr-TR" dirty="0" smtClean="0"/>
              <a:t> görev yapmaktadır.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0242" name="Picture 2" descr="marmara üniversitesi resim iş öğretmenliği tanıtım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3312368" cy="2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marmara üniversitesi resim iş öğretmenliği tanıtım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79734"/>
            <a:ext cx="3333917" cy="25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947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052736"/>
            <a:ext cx="3610744" cy="52718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/>
              <a:t>Güzel</a:t>
            </a:r>
            <a:r>
              <a:rPr lang="en-US" b="1" dirty="0"/>
              <a:t> </a:t>
            </a:r>
            <a:r>
              <a:rPr lang="en-US" b="1" dirty="0" err="1"/>
              <a:t>Sanatlar</a:t>
            </a:r>
            <a:r>
              <a:rPr lang="en-US" b="1" dirty="0"/>
              <a:t> </a:t>
            </a:r>
            <a:r>
              <a:rPr lang="en-US" b="1" dirty="0" err="1"/>
              <a:t>Fakültesi</a:t>
            </a:r>
            <a:r>
              <a:rPr lang="en-US" b="1" dirty="0"/>
              <a:t> </a:t>
            </a:r>
            <a:endParaRPr lang="tr-TR" b="1" dirty="0" smtClean="0"/>
          </a:p>
          <a:p>
            <a:r>
              <a:rPr lang="en-US" dirty="0" err="1" smtClean="0"/>
              <a:t>Endüstri</a:t>
            </a:r>
            <a:r>
              <a:rPr lang="en-US" dirty="0" smtClean="0"/>
              <a:t> </a:t>
            </a:r>
            <a:r>
              <a:rPr lang="en-US" dirty="0" err="1"/>
              <a:t>Ürünleri</a:t>
            </a:r>
            <a:r>
              <a:rPr lang="en-US" dirty="0"/>
              <a:t> </a:t>
            </a:r>
            <a:r>
              <a:rPr lang="en-US" dirty="0" err="1"/>
              <a:t>Tasarımı</a:t>
            </a:r>
            <a:r>
              <a:rPr lang="en-US" dirty="0"/>
              <a:t> </a:t>
            </a:r>
            <a:endParaRPr lang="tr-TR" dirty="0"/>
          </a:p>
          <a:p>
            <a:r>
              <a:rPr lang="en-US" dirty="0"/>
              <a:t>Film </a:t>
            </a:r>
            <a:r>
              <a:rPr lang="en-US" dirty="0" err="1"/>
              <a:t>Tasarımı</a:t>
            </a:r>
            <a:r>
              <a:rPr lang="en-US" dirty="0"/>
              <a:t> </a:t>
            </a:r>
            <a:endParaRPr lang="tr-TR" dirty="0" smtClean="0"/>
          </a:p>
          <a:p>
            <a:r>
              <a:rPr lang="en-US" dirty="0" err="1" smtClean="0"/>
              <a:t>Fotoğraf</a:t>
            </a:r>
            <a:r>
              <a:rPr lang="en-US" dirty="0" smtClean="0"/>
              <a:t> </a:t>
            </a:r>
            <a:endParaRPr lang="tr-TR" dirty="0"/>
          </a:p>
          <a:p>
            <a:r>
              <a:rPr lang="en-US" dirty="0" err="1"/>
              <a:t>Geleneksel</a:t>
            </a:r>
            <a:r>
              <a:rPr lang="en-US" dirty="0"/>
              <a:t> </a:t>
            </a:r>
            <a:r>
              <a:rPr lang="en-US" dirty="0" err="1"/>
              <a:t>Türk</a:t>
            </a:r>
            <a:r>
              <a:rPr lang="en-US" dirty="0"/>
              <a:t> </a:t>
            </a:r>
            <a:r>
              <a:rPr lang="en-US" dirty="0" err="1"/>
              <a:t>Sanatları</a:t>
            </a:r>
            <a:r>
              <a:rPr lang="en-US" dirty="0"/>
              <a:t> </a:t>
            </a:r>
            <a:endParaRPr lang="tr-TR" dirty="0"/>
          </a:p>
          <a:p>
            <a:r>
              <a:rPr lang="en-US" dirty="0" err="1"/>
              <a:t>Grafik</a:t>
            </a:r>
            <a:r>
              <a:rPr lang="en-US" dirty="0"/>
              <a:t> </a:t>
            </a:r>
            <a:endParaRPr lang="tr-TR" dirty="0"/>
          </a:p>
          <a:p>
            <a:r>
              <a:rPr lang="en-US" dirty="0" err="1"/>
              <a:t>Heykel</a:t>
            </a:r>
            <a:r>
              <a:rPr lang="en-US" dirty="0"/>
              <a:t> </a:t>
            </a:r>
            <a:endParaRPr lang="tr-TR" dirty="0"/>
          </a:p>
          <a:p>
            <a:r>
              <a:rPr lang="en-US" dirty="0" err="1"/>
              <a:t>Resim</a:t>
            </a:r>
            <a:r>
              <a:rPr lang="en-US" dirty="0"/>
              <a:t> </a:t>
            </a:r>
            <a:endParaRPr lang="tr-TR" dirty="0"/>
          </a:p>
          <a:p>
            <a:r>
              <a:rPr lang="en-US" dirty="0" err="1"/>
              <a:t>Seramik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Cam </a:t>
            </a:r>
            <a:endParaRPr lang="tr-TR" dirty="0"/>
          </a:p>
          <a:p>
            <a:r>
              <a:rPr lang="en-US" dirty="0" err="1"/>
              <a:t>Tekstil</a:t>
            </a:r>
            <a:r>
              <a:rPr lang="en-US" dirty="0"/>
              <a:t> </a:t>
            </a:r>
            <a:endParaRPr lang="tr-TR" dirty="0"/>
          </a:p>
          <a:p>
            <a:endParaRPr lang="tr-TR" dirty="0"/>
          </a:p>
        </p:txBody>
      </p:sp>
      <p:pic>
        <p:nvPicPr>
          <p:cNvPr id="11266" name="Picture 2" descr="marmara üniversitesi resim iş öğretmenliği tanıtım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56792"/>
            <a:ext cx="5314497" cy="437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839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x-none" b="1"/>
              <a:t>MİMAR SİNAN GÜZEL </a:t>
            </a:r>
            <a:r>
              <a:rPr lang="x-none" b="1"/>
              <a:t>SANATLAR </a:t>
            </a:r>
            <a:r>
              <a:rPr lang="x-none" b="1" smtClean="0"/>
              <a:t>ÜNİVERSİTESİ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35480"/>
            <a:ext cx="2818656" cy="438912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b="1" dirty="0" err="1" smtClean="0"/>
              <a:t>Güzel</a:t>
            </a:r>
            <a:r>
              <a:rPr lang="en-US" b="1" dirty="0" smtClean="0"/>
              <a:t> </a:t>
            </a:r>
            <a:r>
              <a:rPr lang="en-US" b="1" dirty="0" err="1"/>
              <a:t>Sanatlar</a:t>
            </a:r>
            <a:r>
              <a:rPr lang="en-US" b="1" dirty="0"/>
              <a:t> </a:t>
            </a:r>
            <a:r>
              <a:rPr lang="en-US" b="1" dirty="0" err="1"/>
              <a:t>Fakültesi</a:t>
            </a:r>
            <a:r>
              <a:rPr lang="en-US" b="1" dirty="0"/>
              <a:t> </a:t>
            </a:r>
            <a:endParaRPr lang="tr-TR" b="1" dirty="0"/>
          </a:p>
          <a:p>
            <a:r>
              <a:rPr lang="en-US" dirty="0" err="1" smtClean="0"/>
              <a:t>Fotoğraf</a:t>
            </a:r>
            <a:r>
              <a:rPr lang="en-US" dirty="0" smtClean="0"/>
              <a:t> </a:t>
            </a:r>
            <a:endParaRPr lang="tr-TR" dirty="0"/>
          </a:p>
          <a:p>
            <a:r>
              <a:rPr lang="en-US" dirty="0" err="1"/>
              <a:t>Geleneksel</a:t>
            </a:r>
            <a:r>
              <a:rPr lang="en-US" dirty="0"/>
              <a:t> </a:t>
            </a:r>
            <a:r>
              <a:rPr lang="en-US" dirty="0" err="1"/>
              <a:t>Türk</a:t>
            </a:r>
            <a:r>
              <a:rPr lang="en-US" dirty="0"/>
              <a:t> </a:t>
            </a:r>
            <a:r>
              <a:rPr lang="en-US" dirty="0" err="1"/>
              <a:t>Sanatları</a:t>
            </a:r>
            <a:r>
              <a:rPr lang="en-US" dirty="0"/>
              <a:t> </a:t>
            </a:r>
            <a:endParaRPr lang="tr-TR" dirty="0"/>
          </a:p>
          <a:p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Tasarım</a:t>
            </a:r>
            <a:r>
              <a:rPr lang="en-US" dirty="0"/>
              <a:t> </a:t>
            </a:r>
            <a:endParaRPr lang="tr-TR" dirty="0"/>
          </a:p>
          <a:p>
            <a:r>
              <a:rPr lang="en-US" dirty="0" err="1" smtClean="0"/>
              <a:t>Heyke</a:t>
            </a:r>
            <a:r>
              <a:rPr lang="tr-TR" dirty="0" smtClean="0"/>
              <a:t>l</a:t>
            </a:r>
            <a:endParaRPr lang="tr-TR" dirty="0"/>
          </a:p>
          <a:p>
            <a:r>
              <a:rPr lang="en-US" dirty="0" err="1"/>
              <a:t>Resim</a:t>
            </a:r>
            <a:r>
              <a:rPr lang="en-US" dirty="0"/>
              <a:t> </a:t>
            </a:r>
            <a:endParaRPr lang="tr-TR" dirty="0" smtClean="0"/>
          </a:p>
          <a:p>
            <a:r>
              <a:rPr lang="de-DE" dirty="0" smtClean="0"/>
              <a:t>Sahne </a:t>
            </a:r>
            <a:r>
              <a:rPr lang="de-DE" dirty="0" err="1"/>
              <a:t>Dekorları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Kostümü</a:t>
            </a:r>
            <a:r>
              <a:rPr lang="de-DE" dirty="0"/>
              <a:t> </a:t>
            </a:r>
            <a:endParaRPr lang="tr-TR" dirty="0"/>
          </a:p>
          <a:p>
            <a:r>
              <a:rPr lang="de-DE" dirty="0" err="1"/>
              <a:t>Sanat</a:t>
            </a:r>
            <a:r>
              <a:rPr lang="de-DE" dirty="0"/>
              <a:t> </a:t>
            </a:r>
            <a:r>
              <a:rPr lang="de-DE" dirty="0" err="1"/>
              <a:t>Eserleri</a:t>
            </a:r>
            <a:r>
              <a:rPr lang="de-DE" dirty="0"/>
              <a:t> </a:t>
            </a:r>
            <a:r>
              <a:rPr lang="de-DE" dirty="0" err="1"/>
              <a:t>Konservasyonu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Restorasyonu</a:t>
            </a:r>
            <a:r>
              <a:rPr lang="de-DE" dirty="0"/>
              <a:t> </a:t>
            </a:r>
            <a:endParaRPr lang="tr-TR" dirty="0"/>
          </a:p>
          <a:p>
            <a:r>
              <a:rPr lang="de-DE" dirty="0" err="1"/>
              <a:t>Seramik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Cam </a:t>
            </a:r>
            <a:r>
              <a:rPr lang="de-DE" dirty="0" err="1"/>
              <a:t>Tasarımı</a:t>
            </a:r>
            <a:r>
              <a:rPr lang="de-DE" dirty="0"/>
              <a:t> </a:t>
            </a:r>
            <a:endParaRPr lang="tr-TR" dirty="0"/>
          </a:p>
          <a:p>
            <a:r>
              <a:rPr lang="de-DE" dirty="0" err="1"/>
              <a:t>Tekstil</a:t>
            </a:r>
            <a:r>
              <a:rPr lang="de-DE" dirty="0"/>
              <a:t>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Moda</a:t>
            </a:r>
            <a:r>
              <a:rPr lang="de-DE" dirty="0"/>
              <a:t> </a:t>
            </a:r>
            <a:r>
              <a:rPr lang="de-DE" dirty="0" err="1"/>
              <a:t>Tasarımı</a:t>
            </a:r>
            <a:r>
              <a:rPr lang="de-DE" dirty="0"/>
              <a:t> </a:t>
            </a:r>
            <a:endParaRPr lang="tr-TR" dirty="0"/>
          </a:p>
          <a:p>
            <a:endParaRPr lang="tr-TR" dirty="0"/>
          </a:p>
        </p:txBody>
      </p:sp>
      <p:pic>
        <p:nvPicPr>
          <p:cNvPr id="12290" name="Picture 2" descr="mimar sinan üniversitesi güzel sanatlar fakültes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1916832"/>
            <a:ext cx="523618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mimar sinan üniversitesi güzel sanatlar fakültesi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4263574"/>
            <a:ext cx="5236188" cy="226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01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x-none" b="1"/>
              <a:t>ONDOKUZ </a:t>
            </a:r>
            <a:r>
              <a:rPr lang="x-none" b="1"/>
              <a:t>MAYIS </a:t>
            </a:r>
            <a:r>
              <a:rPr lang="x-none" b="1" smtClean="0"/>
              <a:t>ÜNİVERSİTESİ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35480"/>
            <a:ext cx="4546848" cy="4389120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	</a:t>
            </a:r>
            <a:r>
              <a:rPr lang="fr-FR" b="1" dirty="0" err="1" smtClean="0"/>
              <a:t>Eğitim</a:t>
            </a:r>
            <a:r>
              <a:rPr lang="fr-FR" b="1" dirty="0" smtClean="0"/>
              <a:t> </a:t>
            </a:r>
            <a:r>
              <a:rPr lang="fr-FR" b="1" dirty="0" err="1"/>
              <a:t>Fakültesi</a:t>
            </a:r>
            <a:r>
              <a:rPr lang="fr-FR" b="1" dirty="0"/>
              <a:t> </a:t>
            </a:r>
            <a:endParaRPr lang="tr-TR" b="1" dirty="0" smtClean="0"/>
          </a:p>
          <a:p>
            <a:r>
              <a:rPr lang="fr-FR" dirty="0" err="1" smtClean="0"/>
              <a:t>Resim-İş</a:t>
            </a:r>
            <a:r>
              <a:rPr lang="fr-FR" dirty="0" smtClean="0"/>
              <a:t> </a:t>
            </a:r>
            <a:r>
              <a:rPr lang="fr-FR" dirty="0" err="1"/>
              <a:t>Öğretmenliği</a:t>
            </a:r>
            <a:r>
              <a:rPr lang="fr-FR" dirty="0"/>
              <a:t> </a:t>
            </a:r>
            <a:endParaRPr lang="tr-TR" dirty="0"/>
          </a:p>
          <a:p>
            <a:pPr marL="0" indent="0">
              <a:buNone/>
            </a:pPr>
            <a:r>
              <a:rPr lang="tr-TR" b="1" dirty="0" smtClean="0"/>
              <a:t>	</a:t>
            </a:r>
            <a:r>
              <a:rPr lang="fr-FR" b="1" dirty="0" err="1" smtClean="0"/>
              <a:t>Güzel</a:t>
            </a:r>
            <a:r>
              <a:rPr lang="fr-FR" b="1" dirty="0" smtClean="0"/>
              <a:t> </a:t>
            </a:r>
            <a:r>
              <a:rPr lang="fr-FR" b="1" dirty="0" err="1"/>
              <a:t>Sanatlar</a:t>
            </a:r>
            <a:r>
              <a:rPr lang="fr-FR" b="1" dirty="0"/>
              <a:t> </a:t>
            </a:r>
            <a:r>
              <a:rPr lang="fr-FR" b="1" dirty="0" err="1" smtClean="0"/>
              <a:t>Fakültesi</a:t>
            </a:r>
            <a:endParaRPr lang="tr-TR" dirty="0"/>
          </a:p>
          <a:p>
            <a:r>
              <a:rPr lang="fr-FR" dirty="0" err="1"/>
              <a:t>Görsel</a:t>
            </a:r>
            <a:r>
              <a:rPr lang="fr-FR" dirty="0"/>
              <a:t> </a:t>
            </a:r>
            <a:r>
              <a:rPr lang="fr-FR" dirty="0" err="1"/>
              <a:t>İletişim</a:t>
            </a:r>
            <a:r>
              <a:rPr lang="fr-FR" dirty="0"/>
              <a:t> </a:t>
            </a:r>
            <a:r>
              <a:rPr lang="fr-FR" dirty="0" err="1"/>
              <a:t>Tasarımı</a:t>
            </a:r>
            <a:r>
              <a:rPr lang="fr-FR" dirty="0"/>
              <a:t> </a:t>
            </a:r>
            <a:endParaRPr lang="tr-TR" dirty="0"/>
          </a:p>
          <a:p>
            <a:r>
              <a:rPr lang="fr-FR" dirty="0" err="1"/>
              <a:t>Resim</a:t>
            </a:r>
            <a:r>
              <a:rPr lang="fr-FR" dirty="0"/>
              <a:t>  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AutoShape 2" descr="ondokuz mayıs üniversitesi eğitim fakültesi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ondokuz mayıs üniversitesi eğitim fakültesi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6" descr="ondokuz mayıs üniversitesi eğitim fakültesi ile ilgili görsel sonuc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8" descr="ondokuz mayıs üniversitesi eğitim fakültesi ile ilgili görsel sonucu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403244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616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x-none" b="1"/>
              <a:t>SELÇUK </a:t>
            </a:r>
            <a:r>
              <a:rPr lang="x-none" b="1"/>
              <a:t>ÜNİVERSİTESİ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 smtClean="0"/>
              <a:t>	</a:t>
            </a:r>
            <a:r>
              <a:rPr lang="en-US" b="1" dirty="0" err="1" smtClean="0"/>
              <a:t>Güzel</a:t>
            </a:r>
            <a:r>
              <a:rPr lang="en-US" b="1" dirty="0" smtClean="0"/>
              <a:t> </a:t>
            </a:r>
            <a:r>
              <a:rPr lang="en-US" b="1" dirty="0" err="1"/>
              <a:t>Sanatlar</a:t>
            </a:r>
            <a:r>
              <a:rPr lang="en-US" b="1" dirty="0"/>
              <a:t> </a:t>
            </a:r>
            <a:r>
              <a:rPr lang="en-US" b="1" dirty="0" err="1"/>
              <a:t>Fakültesi</a:t>
            </a:r>
            <a:r>
              <a:rPr lang="en-US" b="1" dirty="0"/>
              <a:t> </a:t>
            </a:r>
            <a:endParaRPr lang="tr-TR" b="1" dirty="0"/>
          </a:p>
          <a:p>
            <a:r>
              <a:rPr lang="de-DE" dirty="0" err="1" smtClean="0"/>
              <a:t>Geleneksel</a:t>
            </a:r>
            <a:r>
              <a:rPr lang="de-DE" dirty="0" smtClean="0"/>
              <a:t> </a:t>
            </a:r>
            <a:r>
              <a:rPr lang="de-DE" dirty="0"/>
              <a:t>Türk </a:t>
            </a:r>
            <a:r>
              <a:rPr lang="de-DE" dirty="0" err="1"/>
              <a:t>Sanatları</a:t>
            </a:r>
            <a:r>
              <a:rPr lang="de-DE" dirty="0"/>
              <a:t> </a:t>
            </a:r>
            <a:endParaRPr lang="tr-TR" dirty="0"/>
          </a:p>
          <a:p>
            <a:r>
              <a:rPr lang="de-DE" dirty="0"/>
              <a:t>Grafik </a:t>
            </a:r>
            <a:endParaRPr lang="tr-TR" dirty="0"/>
          </a:p>
          <a:p>
            <a:r>
              <a:rPr lang="de-DE" dirty="0"/>
              <a:t>Grafik </a:t>
            </a:r>
            <a:endParaRPr lang="tr-TR" dirty="0"/>
          </a:p>
          <a:p>
            <a:r>
              <a:rPr lang="de-DE" dirty="0" err="1"/>
              <a:t>Heykel</a:t>
            </a:r>
            <a:r>
              <a:rPr lang="de-DE" dirty="0"/>
              <a:t> </a:t>
            </a:r>
            <a:endParaRPr lang="tr-TR" dirty="0"/>
          </a:p>
          <a:p>
            <a:r>
              <a:rPr lang="de-DE" dirty="0" err="1"/>
              <a:t>Seramik</a:t>
            </a:r>
            <a:r>
              <a:rPr lang="de-DE" dirty="0"/>
              <a:t> </a:t>
            </a:r>
            <a:endParaRPr lang="tr-TR" dirty="0"/>
          </a:p>
          <a:p>
            <a:r>
              <a:rPr lang="de-DE" dirty="0" err="1"/>
              <a:t>Resim</a:t>
            </a:r>
            <a:r>
              <a:rPr lang="de-DE" dirty="0"/>
              <a:t> </a:t>
            </a:r>
            <a:endParaRPr lang="tr-TR" dirty="0"/>
          </a:p>
          <a:p>
            <a:r>
              <a:rPr lang="de-DE" dirty="0" err="1"/>
              <a:t>Resim</a:t>
            </a:r>
            <a:r>
              <a:rPr lang="de-DE" dirty="0"/>
              <a:t> </a:t>
            </a:r>
            <a:endParaRPr lang="tr-TR" dirty="0" smtClean="0"/>
          </a:p>
          <a:p>
            <a:pPr marL="0" indent="0">
              <a:buNone/>
            </a:pPr>
            <a:r>
              <a:rPr lang="tr-TR" b="1" dirty="0"/>
              <a:t>	</a:t>
            </a:r>
            <a:r>
              <a:rPr lang="de-DE" b="1" dirty="0" err="1" smtClean="0"/>
              <a:t>Sanat</a:t>
            </a:r>
            <a:r>
              <a:rPr lang="de-DE" b="1" dirty="0" smtClean="0"/>
              <a:t> </a:t>
            </a:r>
            <a:r>
              <a:rPr lang="de-DE" b="1" dirty="0" err="1"/>
              <a:t>veTasarım</a:t>
            </a:r>
            <a:r>
              <a:rPr lang="de-DE" b="1" dirty="0"/>
              <a:t> </a:t>
            </a:r>
            <a:r>
              <a:rPr lang="de-DE" b="1" dirty="0" err="1" smtClean="0"/>
              <a:t>Fakültesi</a:t>
            </a:r>
            <a:endParaRPr lang="tr-TR" dirty="0"/>
          </a:p>
          <a:p>
            <a:r>
              <a:rPr lang="en-US" dirty="0"/>
              <a:t>El </a:t>
            </a:r>
            <a:r>
              <a:rPr lang="en-US" dirty="0" err="1"/>
              <a:t>Sanatları</a:t>
            </a:r>
            <a:r>
              <a:rPr lang="en-US" dirty="0"/>
              <a:t> </a:t>
            </a:r>
            <a:r>
              <a:rPr lang="en-US" dirty="0" err="1"/>
              <a:t>Tasarımı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Üretimi</a:t>
            </a:r>
            <a:r>
              <a:rPr lang="en-US" dirty="0"/>
              <a:t> </a:t>
            </a:r>
            <a:endParaRPr lang="tr-TR" dirty="0"/>
          </a:p>
          <a:p>
            <a:r>
              <a:rPr lang="en-US" dirty="0" err="1"/>
              <a:t>Moda</a:t>
            </a:r>
            <a:r>
              <a:rPr lang="en-US" dirty="0"/>
              <a:t> </a:t>
            </a:r>
            <a:r>
              <a:rPr lang="en-US" dirty="0" err="1"/>
              <a:t>Tasarımı</a:t>
            </a:r>
            <a:r>
              <a:rPr lang="en-US" dirty="0"/>
              <a:t> </a:t>
            </a:r>
            <a:endParaRPr lang="tr-TR" dirty="0"/>
          </a:p>
          <a:p>
            <a:endParaRPr lang="tr-T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04864"/>
            <a:ext cx="3070672" cy="2719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416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3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2132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ADNAN MENDERES </a:t>
            </a:r>
            <a:r>
              <a:rPr lang="tr-TR" b="1" dirty="0" smtClean="0"/>
              <a:t>Ü</a:t>
            </a:r>
            <a:r>
              <a:rPr lang="en-US" b="1" dirty="0" smtClean="0"/>
              <a:t>NİVERSİTESİ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35480"/>
            <a:ext cx="4042792" cy="466187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dirty="0" err="1"/>
              <a:t>Eğitim</a:t>
            </a:r>
            <a:r>
              <a:rPr lang="en-US" b="1" dirty="0"/>
              <a:t> </a:t>
            </a:r>
            <a:r>
              <a:rPr lang="en-US" b="1" dirty="0" err="1"/>
              <a:t>Fakültesi</a:t>
            </a:r>
            <a:r>
              <a:rPr lang="en-US" b="1" dirty="0"/>
              <a:t> </a:t>
            </a:r>
            <a:endParaRPr lang="tr-TR" b="1" dirty="0" smtClean="0"/>
          </a:p>
          <a:p>
            <a:pPr marL="0" indent="0" algn="ctr">
              <a:buNone/>
            </a:pPr>
            <a:r>
              <a:rPr lang="en-US" b="1" dirty="0" err="1" smtClean="0"/>
              <a:t>Resim</a:t>
            </a:r>
            <a:r>
              <a:rPr lang="en-US" b="1" dirty="0" smtClean="0"/>
              <a:t> </a:t>
            </a:r>
            <a:r>
              <a:rPr lang="en-US" b="1" dirty="0" err="1"/>
              <a:t>İş</a:t>
            </a:r>
            <a:r>
              <a:rPr lang="en-US" b="1" dirty="0"/>
              <a:t> </a:t>
            </a:r>
            <a:r>
              <a:rPr lang="en-US" b="1" dirty="0" err="1"/>
              <a:t>Öğretmenliği</a:t>
            </a:r>
            <a:r>
              <a:rPr lang="en-US" b="1" dirty="0"/>
              <a:t> </a:t>
            </a:r>
            <a:endParaRPr lang="tr-TR" b="1" dirty="0"/>
          </a:p>
          <a:p>
            <a:r>
              <a:rPr lang="en-US" dirty="0"/>
              <a:t>1 </a:t>
            </a:r>
            <a:r>
              <a:rPr lang="en-US" dirty="0" err="1"/>
              <a:t>profesör</a:t>
            </a:r>
            <a:endParaRPr lang="tr-TR" dirty="0"/>
          </a:p>
          <a:p>
            <a:r>
              <a:rPr lang="en-US" dirty="0"/>
              <a:t>6 </a:t>
            </a:r>
            <a:r>
              <a:rPr lang="en-US" dirty="0" err="1"/>
              <a:t>öğretim</a:t>
            </a:r>
            <a:r>
              <a:rPr lang="en-US" dirty="0"/>
              <a:t> </a:t>
            </a:r>
            <a:r>
              <a:rPr lang="en-US" dirty="0" err="1"/>
              <a:t>üyesi</a:t>
            </a:r>
            <a:endParaRPr lang="tr-TR" dirty="0"/>
          </a:p>
          <a:p>
            <a:r>
              <a:rPr lang="en-US" dirty="0" err="1"/>
              <a:t>Fakültemiz</a:t>
            </a:r>
            <a:r>
              <a:rPr lang="en-US" dirty="0"/>
              <a:t>, </a:t>
            </a:r>
            <a:r>
              <a:rPr lang="en-US" dirty="0" err="1"/>
              <a:t>Ege</a:t>
            </a:r>
            <a:r>
              <a:rPr lang="en-US" dirty="0"/>
              <a:t>  </a:t>
            </a:r>
            <a:r>
              <a:rPr lang="en-US" dirty="0" err="1"/>
              <a:t>Bölgesinin</a:t>
            </a:r>
            <a:r>
              <a:rPr lang="en-US" dirty="0"/>
              <a:t> </a:t>
            </a:r>
            <a:r>
              <a:rPr lang="en-US" dirty="0" err="1"/>
              <a:t>batısında</a:t>
            </a:r>
            <a:r>
              <a:rPr lang="en-US" dirty="0"/>
              <a:t>  </a:t>
            </a:r>
            <a:r>
              <a:rPr lang="en-US" dirty="0" err="1"/>
              <a:t>yer</a:t>
            </a:r>
            <a:r>
              <a:rPr lang="en-US" dirty="0"/>
              <a:t>  </a:t>
            </a:r>
            <a:r>
              <a:rPr lang="en-US" dirty="0" err="1"/>
              <a:t>alan</a:t>
            </a:r>
            <a:r>
              <a:rPr lang="en-US" dirty="0"/>
              <a:t> </a:t>
            </a:r>
            <a:r>
              <a:rPr lang="en-US" dirty="0" err="1"/>
              <a:t>Aydın</a:t>
            </a:r>
            <a:r>
              <a:rPr lang="en-US" dirty="0"/>
              <a:t> </a:t>
            </a:r>
            <a:r>
              <a:rPr lang="en-US" dirty="0" err="1"/>
              <a:t>kentinde</a:t>
            </a:r>
            <a:r>
              <a:rPr lang="en-US" dirty="0"/>
              <a:t> Adnan Menderes </a:t>
            </a:r>
            <a:r>
              <a:rPr lang="en-US" dirty="0" err="1"/>
              <a:t>Üniversitesi</a:t>
            </a:r>
            <a:r>
              <a:rPr lang="en-US" dirty="0"/>
              <a:t> </a:t>
            </a:r>
            <a:r>
              <a:rPr lang="en-US" dirty="0" err="1"/>
              <a:t>Merkez</a:t>
            </a:r>
            <a:r>
              <a:rPr lang="en-US" dirty="0"/>
              <a:t> </a:t>
            </a:r>
            <a:r>
              <a:rPr lang="en-US" dirty="0" err="1"/>
              <a:t>Kampüs</a:t>
            </a:r>
            <a:r>
              <a:rPr lang="en-US" dirty="0"/>
              <a:t> </a:t>
            </a:r>
            <a:r>
              <a:rPr lang="en-US" dirty="0" err="1"/>
              <a:t>içersinde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almaktadır</a:t>
            </a:r>
            <a:r>
              <a:rPr lang="en-US" dirty="0"/>
              <a:t>.  3 </a:t>
            </a:r>
            <a:r>
              <a:rPr lang="en-US" dirty="0" err="1"/>
              <a:t>Katlı</a:t>
            </a:r>
            <a:r>
              <a:rPr lang="en-US" dirty="0"/>
              <a:t> </a:t>
            </a:r>
            <a:r>
              <a:rPr lang="en-US" dirty="0" err="1"/>
              <a:t>merkez</a:t>
            </a:r>
            <a:r>
              <a:rPr lang="en-US" dirty="0"/>
              <a:t> </a:t>
            </a:r>
            <a:r>
              <a:rPr lang="en-US" dirty="0" err="1"/>
              <a:t>binasi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birlikte</a:t>
            </a:r>
            <a:r>
              <a:rPr lang="en-US" dirty="0"/>
              <a:t> 2 </a:t>
            </a:r>
            <a:r>
              <a:rPr lang="en-US" dirty="0" err="1"/>
              <a:t>katlı</a:t>
            </a:r>
            <a:r>
              <a:rPr lang="en-US" dirty="0"/>
              <a:t> </a:t>
            </a:r>
            <a:r>
              <a:rPr lang="en-US" dirty="0" err="1"/>
              <a:t>ek</a:t>
            </a:r>
            <a:r>
              <a:rPr lang="en-US" dirty="0"/>
              <a:t> </a:t>
            </a:r>
            <a:r>
              <a:rPr lang="en-US" dirty="0" err="1"/>
              <a:t>binası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müzik</a:t>
            </a:r>
            <a:r>
              <a:rPr lang="en-US" dirty="0"/>
              <a:t> </a:t>
            </a:r>
            <a:r>
              <a:rPr lang="en-US" dirty="0" err="1"/>
              <a:t>bölümü</a:t>
            </a:r>
            <a:r>
              <a:rPr lang="en-US" dirty="0"/>
              <a:t> </a:t>
            </a:r>
            <a:r>
              <a:rPr lang="en-US" dirty="0" err="1"/>
              <a:t>öğrencilerinin</a:t>
            </a:r>
            <a:r>
              <a:rPr lang="en-US" dirty="0"/>
              <a:t> </a:t>
            </a:r>
            <a:r>
              <a:rPr lang="en-US" dirty="0" err="1"/>
              <a:t>derslikleri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ayrıca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binası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bulunmaktadır</a:t>
            </a:r>
            <a:r>
              <a:rPr lang="en-US" dirty="0"/>
              <a:t>.</a:t>
            </a:r>
            <a:endParaRPr lang="tr-TR" dirty="0"/>
          </a:p>
          <a:p>
            <a:endParaRPr lang="tr-TR" dirty="0"/>
          </a:p>
        </p:txBody>
      </p:sp>
      <p:pic>
        <p:nvPicPr>
          <p:cNvPr id="1026" name="Picture 2" descr="adnan menderes üniversitesi eğitim fakültesi müzik öğretmenliğ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348880"/>
            <a:ext cx="402858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843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x-none" b="1"/>
              <a:t>AFYON KOCATEPE </a:t>
            </a:r>
            <a:r>
              <a:rPr lang="x-none" b="1"/>
              <a:t>ÜNİVERSİTESİ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844824"/>
            <a:ext cx="4824536" cy="438912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/>
              <a:t>Güzel</a:t>
            </a:r>
            <a:r>
              <a:rPr lang="en-US" b="1" dirty="0"/>
              <a:t> </a:t>
            </a:r>
            <a:r>
              <a:rPr lang="en-US" b="1" dirty="0" err="1"/>
              <a:t>Sanatlar</a:t>
            </a:r>
            <a:r>
              <a:rPr lang="en-US" b="1" dirty="0"/>
              <a:t> </a:t>
            </a:r>
            <a:r>
              <a:rPr lang="en-US" b="1" dirty="0" err="1" smtClean="0"/>
              <a:t>Fakültesi</a:t>
            </a:r>
            <a:endParaRPr lang="tr-TR" dirty="0"/>
          </a:p>
          <a:p>
            <a:r>
              <a:rPr lang="en-US" dirty="0" err="1"/>
              <a:t>Resim</a:t>
            </a:r>
            <a:r>
              <a:rPr lang="en-US" dirty="0"/>
              <a:t> </a:t>
            </a:r>
            <a:endParaRPr lang="tr-TR" dirty="0"/>
          </a:p>
          <a:p>
            <a:r>
              <a:rPr lang="tr-TR" dirty="0" smtClean="0"/>
              <a:t>Seramik</a:t>
            </a:r>
          </a:p>
          <a:p>
            <a:r>
              <a:rPr lang="tr-TR" dirty="0" smtClean="0"/>
              <a:t>İç mimarlık ve </a:t>
            </a:r>
          </a:p>
          <a:p>
            <a:pPr marL="0" indent="0">
              <a:buNone/>
            </a:pPr>
            <a:r>
              <a:rPr lang="tr-TR" dirty="0" smtClean="0"/>
              <a:t>Çevre tasarımı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2050" name="Picture 2" descr="afyon kocatepe güzel sanatlar fakültes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20888"/>
            <a:ext cx="568863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839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AKDENİZ ÜNİVERSİTESİ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35480"/>
            <a:ext cx="4042792" cy="438912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/>
              <a:t>Güzel</a:t>
            </a:r>
            <a:r>
              <a:rPr lang="en-US" b="1" dirty="0"/>
              <a:t> </a:t>
            </a:r>
            <a:r>
              <a:rPr lang="en-US" b="1" dirty="0" err="1"/>
              <a:t>Sanatlar</a:t>
            </a:r>
            <a:r>
              <a:rPr lang="en-US" b="1" dirty="0"/>
              <a:t> </a:t>
            </a:r>
            <a:r>
              <a:rPr lang="en-US" b="1" dirty="0" err="1"/>
              <a:t>Fakültesi</a:t>
            </a:r>
            <a:r>
              <a:rPr lang="en-US" b="1" dirty="0"/>
              <a:t> </a:t>
            </a:r>
            <a:endParaRPr lang="tr-TR" dirty="0"/>
          </a:p>
          <a:p>
            <a:r>
              <a:rPr lang="de-DE" dirty="0" err="1"/>
              <a:t>Fotoğraf</a:t>
            </a:r>
            <a:r>
              <a:rPr lang="de-DE" dirty="0"/>
              <a:t> </a:t>
            </a:r>
            <a:endParaRPr lang="tr-TR" dirty="0"/>
          </a:p>
          <a:p>
            <a:r>
              <a:rPr lang="de-DE" dirty="0"/>
              <a:t>Grafik </a:t>
            </a:r>
            <a:endParaRPr lang="tr-TR" dirty="0"/>
          </a:p>
          <a:p>
            <a:r>
              <a:rPr lang="de-DE" dirty="0" err="1"/>
              <a:t>Halı</a:t>
            </a:r>
            <a:r>
              <a:rPr lang="de-DE" dirty="0"/>
              <a:t>, </a:t>
            </a:r>
            <a:r>
              <a:rPr lang="de-DE" dirty="0" err="1" smtClean="0"/>
              <a:t>Kil</a:t>
            </a:r>
            <a:r>
              <a:rPr lang="tr-TR" dirty="0" smtClean="0"/>
              <a:t>i</a:t>
            </a:r>
            <a:r>
              <a:rPr lang="de-DE" dirty="0" smtClean="0"/>
              <a:t>m </a:t>
            </a:r>
            <a:r>
              <a:rPr lang="de-DE" dirty="0" err="1"/>
              <a:t>ve</a:t>
            </a:r>
            <a:r>
              <a:rPr lang="de-DE" dirty="0"/>
              <a:t> </a:t>
            </a:r>
            <a:r>
              <a:rPr lang="de-DE" dirty="0" err="1"/>
              <a:t>Eski</a:t>
            </a:r>
            <a:r>
              <a:rPr lang="de-DE" dirty="0"/>
              <a:t> </a:t>
            </a:r>
            <a:r>
              <a:rPr lang="de-DE" dirty="0" err="1"/>
              <a:t>Kumaş</a:t>
            </a:r>
            <a:r>
              <a:rPr lang="de-DE" dirty="0"/>
              <a:t> </a:t>
            </a:r>
            <a:r>
              <a:rPr lang="de-DE" dirty="0" err="1"/>
              <a:t>Desenleri</a:t>
            </a:r>
            <a:r>
              <a:rPr lang="de-DE" dirty="0"/>
              <a:t> </a:t>
            </a:r>
            <a:endParaRPr lang="tr-TR" dirty="0"/>
          </a:p>
          <a:p>
            <a:r>
              <a:rPr lang="de-DE" dirty="0" err="1"/>
              <a:t>Heykel</a:t>
            </a:r>
            <a:r>
              <a:rPr lang="de-DE" dirty="0"/>
              <a:t> </a:t>
            </a:r>
            <a:endParaRPr lang="tr-TR" dirty="0"/>
          </a:p>
          <a:p>
            <a:r>
              <a:rPr lang="de-DE" dirty="0" err="1"/>
              <a:t>Müzik</a:t>
            </a:r>
            <a:r>
              <a:rPr lang="de-DE" dirty="0"/>
              <a:t> </a:t>
            </a:r>
            <a:endParaRPr lang="tr-TR" dirty="0"/>
          </a:p>
          <a:p>
            <a:r>
              <a:rPr lang="de-DE" dirty="0" err="1"/>
              <a:t>Resim</a:t>
            </a:r>
            <a:r>
              <a:rPr lang="de-DE" dirty="0"/>
              <a:t> </a:t>
            </a:r>
            <a:endParaRPr lang="tr-TR" dirty="0"/>
          </a:p>
          <a:p>
            <a:r>
              <a:rPr lang="de-DE" dirty="0" err="1"/>
              <a:t>Resim</a:t>
            </a:r>
            <a:r>
              <a:rPr lang="de-DE" dirty="0"/>
              <a:t> (İÖ) </a:t>
            </a:r>
            <a:endParaRPr lang="tr-TR" dirty="0"/>
          </a:p>
        </p:txBody>
      </p:sp>
      <p:pic>
        <p:nvPicPr>
          <p:cNvPr id="3074" name="Picture 2" descr="bann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36912"/>
            <a:ext cx="532859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957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x-none" b="1"/>
              <a:t>ANADOLU </a:t>
            </a:r>
            <a:r>
              <a:rPr lang="x-none" b="1"/>
              <a:t>ÜNİVERSİTESİ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35480"/>
            <a:ext cx="7427168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b="1" dirty="0" err="1" smtClean="0"/>
              <a:t>Eğitim</a:t>
            </a:r>
            <a:r>
              <a:rPr lang="de-DE" b="1" dirty="0" smtClean="0"/>
              <a:t> </a:t>
            </a:r>
            <a:r>
              <a:rPr lang="de-DE" b="1" dirty="0" err="1" smtClean="0"/>
              <a:t>Fakültesi</a:t>
            </a:r>
            <a:endParaRPr lang="tr-TR" dirty="0"/>
          </a:p>
          <a:p>
            <a:r>
              <a:rPr lang="de-DE" dirty="0" err="1"/>
              <a:t>Resim-İş</a:t>
            </a:r>
            <a:r>
              <a:rPr lang="de-DE" dirty="0"/>
              <a:t> </a:t>
            </a:r>
            <a:r>
              <a:rPr lang="de-DE" dirty="0" err="1"/>
              <a:t>Öğretmenliği</a:t>
            </a:r>
            <a:r>
              <a:rPr lang="de-DE" dirty="0"/>
              <a:t> </a:t>
            </a:r>
            <a:endParaRPr lang="tr-TR" dirty="0"/>
          </a:p>
          <a:p>
            <a:r>
              <a:rPr lang="en-US" dirty="0" err="1"/>
              <a:t>Bölümümüz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 </a:t>
            </a:r>
            <a:r>
              <a:rPr lang="en-US" dirty="0" err="1"/>
              <a:t>eleman</a:t>
            </a:r>
            <a:r>
              <a:rPr lang="en-US" dirty="0"/>
              <a:t> </a:t>
            </a:r>
            <a:r>
              <a:rPr lang="en-US" dirty="0" err="1"/>
              <a:t>listesi</a:t>
            </a:r>
            <a:r>
              <a:rPr lang="en-US" dirty="0"/>
              <a:t> 1 </a:t>
            </a:r>
            <a:r>
              <a:rPr lang="en-US" dirty="0" err="1"/>
              <a:t>profesör</a:t>
            </a:r>
            <a:r>
              <a:rPr lang="en-US" dirty="0"/>
              <a:t>, 7 </a:t>
            </a:r>
            <a:r>
              <a:rPr lang="en-US" dirty="0" err="1"/>
              <a:t>doçent</a:t>
            </a:r>
            <a:r>
              <a:rPr lang="en-US" dirty="0"/>
              <a:t>, 5 </a:t>
            </a:r>
            <a:r>
              <a:rPr lang="en-US" dirty="0" err="1"/>
              <a:t>yardımcı</a:t>
            </a:r>
            <a:r>
              <a:rPr lang="en-US" dirty="0"/>
              <a:t> </a:t>
            </a:r>
            <a:r>
              <a:rPr lang="en-US" dirty="0" err="1"/>
              <a:t>doçent</a:t>
            </a:r>
            <a:r>
              <a:rPr lang="en-US" dirty="0"/>
              <a:t>, 1 </a:t>
            </a:r>
            <a:r>
              <a:rPr lang="en-US" dirty="0" err="1"/>
              <a:t>öğretim</a:t>
            </a:r>
            <a:r>
              <a:rPr lang="en-US" dirty="0"/>
              <a:t> </a:t>
            </a:r>
            <a:r>
              <a:rPr lang="en-US" dirty="0" err="1"/>
              <a:t>görevlisi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6 </a:t>
            </a:r>
            <a:r>
              <a:rPr lang="en-US" dirty="0" err="1"/>
              <a:t>araştırma</a:t>
            </a:r>
            <a:r>
              <a:rPr lang="en-US" dirty="0"/>
              <a:t> </a:t>
            </a:r>
            <a:r>
              <a:rPr lang="en-US" dirty="0" err="1"/>
              <a:t>görevlisi</a:t>
            </a:r>
            <a:r>
              <a:rPr lang="en-US" dirty="0"/>
              <a:t> </a:t>
            </a:r>
            <a:r>
              <a:rPr lang="en-US" dirty="0" err="1"/>
              <a:t>şeklindedir</a:t>
            </a:r>
            <a:r>
              <a:rPr lang="en-US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5440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b="1" dirty="0"/>
              <a:t>Güzel </a:t>
            </a:r>
            <a:r>
              <a:rPr lang="de-DE" b="1" dirty="0" err="1"/>
              <a:t>Sanatlar</a:t>
            </a:r>
            <a:r>
              <a:rPr lang="de-DE" b="1" dirty="0"/>
              <a:t> </a:t>
            </a:r>
            <a:r>
              <a:rPr lang="de-DE" b="1" dirty="0" err="1"/>
              <a:t>Fakültesi</a:t>
            </a:r>
            <a:r>
              <a:rPr lang="de-DE" b="1" dirty="0"/>
              <a:t> </a:t>
            </a:r>
            <a:endParaRPr lang="tr-TR" b="1" dirty="0" smtClean="0"/>
          </a:p>
          <a:p>
            <a:r>
              <a:rPr lang="de-DE" dirty="0" err="1" smtClean="0"/>
              <a:t>Çizgi</a:t>
            </a:r>
            <a:r>
              <a:rPr lang="de-DE" dirty="0" smtClean="0"/>
              <a:t> </a:t>
            </a:r>
            <a:r>
              <a:rPr lang="de-DE" dirty="0"/>
              <a:t>Film (</a:t>
            </a:r>
            <a:r>
              <a:rPr lang="de-DE" dirty="0" err="1"/>
              <a:t>Animasyon</a:t>
            </a:r>
            <a:r>
              <a:rPr lang="de-DE" dirty="0"/>
              <a:t>) </a:t>
            </a:r>
            <a:endParaRPr lang="tr-TR" dirty="0"/>
          </a:p>
          <a:p>
            <a:r>
              <a:rPr lang="de-DE" dirty="0"/>
              <a:t>Grafik </a:t>
            </a:r>
            <a:endParaRPr lang="tr-TR" dirty="0"/>
          </a:p>
          <a:p>
            <a:r>
              <a:rPr lang="de-DE" dirty="0" err="1"/>
              <a:t>Heykel</a:t>
            </a:r>
            <a:r>
              <a:rPr lang="de-DE" dirty="0"/>
              <a:t> </a:t>
            </a:r>
            <a:endParaRPr lang="tr-TR" dirty="0"/>
          </a:p>
          <a:p>
            <a:r>
              <a:rPr lang="de-DE" dirty="0" err="1" smtClean="0"/>
              <a:t>Resim</a:t>
            </a:r>
            <a:endParaRPr lang="tr-TR" dirty="0"/>
          </a:p>
          <a:p>
            <a:r>
              <a:rPr lang="de-DE" dirty="0" err="1"/>
              <a:t>Baskı</a:t>
            </a:r>
            <a:r>
              <a:rPr lang="de-DE" dirty="0"/>
              <a:t> </a:t>
            </a:r>
            <a:r>
              <a:rPr lang="de-DE" dirty="0" err="1"/>
              <a:t>Sanatları</a:t>
            </a:r>
            <a:r>
              <a:rPr lang="de-DE" dirty="0"/>
              <a:t> </a:t>
            </a:r>
            <a:endParaRPr lang="tr-TR" dirty="0"/>
          </a:p>
          <a:p>
            <a:r>
              <a:rPr lang="de-DE" dirty="0" err="1"/>
              <a:t>Seramik</a:t>
            </a:r>
            <a:r>
              <a:rPr lang="de-DE" dirty="0"/>
              <a:t> </a:t>
            </a:r>
            <a:endParaRPr lang="tr-TR" dirty="0"/>
          </a:p>
          <a:p>
            <a:r>
              <a:rPr lang="de-DE" dirty="0"/>
              <a:t>Cam 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6755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x-none" b="1"/>
              <a:t>ÇANAKKALE ONSEKİZ </a:t>
            </a:r>
            <a:r>
              <a:rPr lang="x-none" b="1"/>
              <a:t>MART </a:t>
            </a:r>
            <a:r>
              <a:rPr lang="x-none" b="1" smtClean="0"/>
              <a:t>ÜNİVERSİTESİ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35480"/>
            <a:ext cx="3682752" cy="4389120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	</a:t>
            </a:r>
            <a:r>
              <a:rPr lang="en-US" b="1" dirty="0" err="1" smtClean="0"/>
              <a:t>Eğitim</a:t>
            </a:r>
            <a:r>
              <a:rPr lang="en-US" b="1" dirty="0" smtClean="0"/>
              <a:t> </a:t>
            </a:r>
            <a:r>
              <a:rPr lang="en-US" b="1" dirty="0" err="1"/>
              <a:t>Fakültesi</a:t>
            </a:r>
            <a:r>
              <a:rPr lang="en-US" b="1" dirty="0"/>
              <a:t> </a:t>
            </a:r>
            <a:endParaRPr lang="tr-TR" dirty="0"/>
          </a:p>
          <a:p>
            <a:r>
              <a:rPr lang="en-US" dirty="0" err="1"/>
              <a:t>Resim-İş</a:t>
            </a:r>
            <a:r>
              <a:rPr lang="en-US" dirty="0"/>
              <a:t> </a:t>
            </a:r>
            <a:r>
              <a:rPr lang="en-US" dirty="0" err="1"/>
              <a:t>Öğretmenliği</a:t>
            </a:r>
            <a:r>
              <a:rPr lang="en-US" dirty="0"/>
              <a:t> </a:t>
            </a:r>
            <a:endParaRPr lang="tr-TR" dirty="0"/>
          </a:p>
          <a:p>
            <a:endParaRPr lang="tr-TR" dirty="0"/>
          </a:p>
        </p:txBody>
      </p:sp>
      <p:pic>
        <p:nvPicPr>
          <p:cNvPr id="4098" name="Picture 2" descr="18 mart üniversitesi eğitim müzik öğretmenliğ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6286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18 mart üniversitesi eğitim müzik öğretmenliği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8"/>
            <a:ext cx="31623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114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35480"/>
            <a:ext cx="3250704" cy="438912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/>
              <a:t>Güzel</a:t>
            </a:r>
            <a:r>
              <a:rPr lang="en-US" b="1" dirty="0"/>
              <a:t> </a:t>
            </a:r>
            <a:r>
              <a:rPr lang="en-US" b="1" dirty="0" err="1"/>
              <a:t>Sanatlar</a:t>
            </a:r>
            <a:r>
              <a:rPr lang="en-US" b="1" dirty="0"/>
              <a:t> </a:t>
            </a:r>
            <a:r>
              <a:rPr lang="en-US" b="1" dirty="0" err="1"/>
              <a:t>Fakültesi</a:t>
            </a:r>
            <a:r>
              <a:rPr lang="en-US" b="1" dirty="0"/>
              <a:t> </a:t>
            </a:r>
            <a:endParaRPr lang="tr-TR" b="1" dirty="0" smtClean="0"/>
          </a:p>
          <a:p>
            <a:r>
              <a:rPr lang="en-US" dirty="0" err="1" smtClean="0"/>
              <a:t>Çini</a:t>
            </a:r>
            <a:r>
              <a:rPr lang="en-US" dirty="0" smtClean="0"/>
              <a:t> </a:t>
            </a:r>
            <a:endParaRPr lang="tr-TR" dirty="0"/>
          </a:p>
          <a:p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Tasarımı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tr-TR" dirty="0"/>
          </a:p>
          <a:p>
            <a:r>
              <a:rPr lang="en-US" dirty="0" err="1"/>
              <a:t>Resim</a:t>
            </a:r>
            <a:r>
              <a:rPr lang="en-US" dirty="0"/>
              <a:t> </a:t>
            </a:r>
            <a:endParaRPr lang="tr-TR" dirty="0"/>
          </a:p>
          <a:p>
            <a:r>
              <a:rPr lang="en-US" dirty="0" err="1"/>
              <a:t>Seramik</a:t>
            </a:r>
            <a:r>
              <a:rPr lang="en-US" dirty="0"/>
              <a:t> </a:t>
            </a:r>
            <a:endParaRPr lang="tr-TR" dirty="0"/>
          </a:p>
          <a:p>
            <a:r>
              <a:rPr lang="en-US" dirty="0" err="1"/>
              <a:t>Tekstil</a:t>
            </a:r>
            <a:r>
              <a:rPr lang="en-US" dirty="0"/>
              <a:t> </a:t>
            </a:r>
            <a:r>
              <a:rPr lang="en-US" dirty="0" err="1"/>
              <a:t>Tasarımı</a:t>
            </a:r>
            <a:r>
              <a:rPr lang="en-US" dirty="0"/>
              <a:t> </a:t>
            </a:r>
            <a:endParaRPr lang="tr-TR" dirty="0"/>
          </a:p>
          <a:p>
            <a:endParaRPr lang="tr-TR" dirty="0"/>
          </a:p>
        </p:txBody>
      </p:sp>
      <p:pic>
        <p:nvPicPr>
          <p:cNvPr id="5122" name="Picture 2" descr="18 mart üniversitesi eğitim müzik öğretmenliğ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489272"/>
            <a:ext cx="5478462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286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x-none" b="1"/>
              <a:t>DOKUZ EYLÜL </a:t>
            </a:r>
            <a:r>
              <a:rPr lang="x-none" b="1"/>
              <a:t>ÜNİVERSİTESİ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35480"/>
            <a:ext cx="3466728" cy="4389120"/>
          </a:xfrm>
        </p:spPr>
        <p:txBody>
          <a:bodyPr/>
          <a:lstStyle/>
          <a:p>
            <a:pPr marL="0" indent="0">
              <a:buNone/>
            </a:pPr>
            <a:r>
              <a:rPr lang="de-DE" b="1" dirty="0" err="1" smtClean="0"/>
              <a:t>Buca</a:t>
            </a:r>
            <a:r>
              <a:rPr lang="de-DE" b="1" dirty="0" smtClean="0"/>
              <a:t> </a:t>
            </a:r>
            <a:r>
              <a:rPr lang="de-DE" b="1" dirty="0" err="1"/>
              <a:t>Eğitim</a:t>
            </a:r>
            <a:r>
              <a:rPr lang="de-DE" b="1" dirty="0"/>
              <a:t> </a:t>
            </a:r>
            <a:r>
              <a:rPr lang="de-DE" b="1" dirty="0" err="1"/>
              <a:t>Fakültesi</a:t>
            </a:r>
            <a:r>
              <a:rPr lang="de-DE" b="1" dirty="0"/>
              <a:t> </a:t>
            </a:r>
            <a:endParaRPr lang="tr-TR" dirty="0"/>
          </a:p>
          <a:p>
            <a:r>
              <a:rPr lang="de-DE" dirty="0" err="1"/>
              <a:t>Resim-İş</a:t>
            </a:r>
            <a:r>
              <a:rPr lang="de-DE" dirty="0"/>
              <a:t> </a:t>
            </a:r>
            <a:r>
              <a:rPr lang="de-DE" dirty="0" err="1"/>
              <a:t>Öğretmenliği</a:t>
            </a:r>
            <a:r>
              <a:rPr lang="de-DE" dirty="0"/>
              <a:t> </a:t>
            </a:r>
            <a:endParaRPr lang="tr-TR" dirty="0"/>
          </a:p>
          <a:p>
            <a:endParaRPr lang="tr-TR" dirty="0"/>
          </a:p>
        </p:txBody>
      </p:sp>
      <p:pic>
        <p:nvPicPr>
          <p:cNvPr id="6146" name="Resim 7" descr="DOKUZ EYLÜL ÜNİVERSİTESİ EĞİTİM FAKÜLTESİ MÜZİK ÖĞRETMENLİĞİ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63049"/>
            <a:ext cx="455295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Resim 10" descr="DOKUZ EYLÜL ÜNİVERSİTESİ EĞİTİM FAKÜLTESİ MÜZİK ÖĞRETMENLİĞİ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" y="3828759"/>
            <a:ext cx="4038988" cy="302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4668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</TotalTime>
  <Words>223</Words>
  <Application>Microsoft Office PowerPoint</Application>
  <PresentationFormat>Ekran Gösterisi (4:3)</PresentationFormat>
  <Paragraphs>119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Akış</vt:lpstr>
      <vt:lpstr>ÜNİVERSİTELER VE RESİM BÖLÜMLERİ</vt:lpstr>
      <vt:lpstr>ADNAN MENDERES ÜNİVERSİTESİ </vt:lpstr>
      <vt:lpstr>AFYON KOCATEPE ÜNİVERSİTESİ </vt:lpstr>
      <vt:lpstr>AKDENİZ ÜNİVERSİTESİ</vt:lpstr>
      <vt:lpstr>ANADOLU ÜNİVERSİTESİ </vt:lpstr>
      <vt:lpstr>PowerPoint Sunusu</vt:lpstr>
      <vt:lpstr>ÇANAKKALE ONSEKİZ MART ÜNİVERSİTESİ</vt:lpstr>
      <vt:lpstr>PowerPoint Sunusu</vt:lpstr>
      <vt:lpstr>DOKUZ EYLÜL ÜNİVERSİTESİ </vt:lpstr>
      <vt:lpstr>PowerPoint Sunusu</vt:lpstr>
      <vt:lpstr>GAZİ ÜNİVERSİTESİ</vt:lpstr>
      <vt:lpstr>HACETTEPE ÜNİVERSİTESİ</vt:lpstr>
      <vt:lpstr>MARMARA ÜNİVERSİTESİ</vt:lpstr>
      <vt:lpstr>PowerPoint Sunusu</vt:lpstr>
      <vt:lpstr>MİMAR SİNAN GÜZEL SANATLAR ÜNİVERSİTESİ</vt:lpstr>
      <vt:lpstr>ONDOKUZ MAYIS ÜNİVERSİTESİ</vt:lpstr>
      <vt:lpstr>SELÇUK ÜNİVERSİTESİ 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Samsung</dc:creator>
  <cp:lastModifiedBy>Ebruu</cp:lastModifiedBy>
  <cp:revision>5</cp:revision>
  <dcterms:created xsi:type="dcterms:W3CDTF">2019-12-14T17:18:04Z</dcterms:created>
  <dcterms:modified xsi:type="dcterms:W3CDTF">2019-12-14T18:04:56Z</dcterms:modified>
</cp:coreProperties>
</file>